
<file path=[Content_Types].xml><?xml version="1.0" encoding="utf-8"?>
<Types xmlns="http://schemas.openxmlformats.org/package/2006/content-types">
  <Default Extension="png" ContentType="image/png"/>
  <Default Extension="m4a" ContentType="audio/unknown"/>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256" r:id="rId2"/>
    <p:sldId id="257" r:id="rId3"/>
    <p:sldId id="258" r:id="rId4"/>
    <p:sldId id="259" r:id="rId5"/>
    <p:sldId id="260" r:id="rId6"/>
    <p:sldId id="261" r:id="rId7"/>
    <p:sldId id="262" r:id="rId8"/>
    <p:sldId id="263" r:id="rId9"/>
    <p:sldId id="264" r:id="rId10"/>
    <p:sldId id="266" r:id="rId11"/>
    <p:sldId id="265"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659" autoAdjust="0"/>
    <p:restoredTop sz="78491" autoAdjust="0"/>
  </p:normalViewPr>
  <p:slideViewPr>
    <p:cSldViewPr snapToGrid="0">
      <p:cViewPr>
        <p:scale>
          <a:sx n="77" d="100"/>
          <a:sy n="77" d="100"/>
        </p:scale>
        <p:origin x="-120" y="-3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FC5B1C-9F3F-47DD-97EE-43840CC8056A}" type="datetimeFigureOut">
              <a:rPr lang="en-CA" smtClean="0"/>
              <a:t>2020-04-17</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B885EA-F0D1-4CDF-82DC-C9B2565EC05E}" type="slidenum">
              <a:rPr lang="en-CA" smtClean="0"/>
              <a:t>‹#›</a:t>
            </a:fld>
            <a:endParaRPr lang="en-CA"/>
          </a:p>
        </p:txBody>
      </p:sp>
    </p:spTree>
    <p:extLst>
      <p:ext uri="{BB962C8B-B14F-4D97-AF65-F5344CB8AC3E}">
        <p14:creationId xmlns:p14="http://schemas.microsoft.com/office/powerpoint/2010/main" val="8275640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AG: Just add “Internship Presentation” somewhere - DONE</a:t>
            </a:r>
          </a:p>
        </p:txBody>
      </p:sp>
      <p:sp>
        <p:nvSpPr>
          <p:cNvPr id="4" name="Slide Number Placeholder 3"/>
          <p:cNvSpPr>
            <a:spLocks noGrp="1"/>
          </p:cNvSpPr>
          <p:nvPr>
            <p:ph type="sldNum" sz="quarter" idx="5"/>
          </p:nvPr>
        </p:nvSpPr>
        <p:spPr/>
        <p:txBody>
          <a:bodyPr/>
          <a:lstStyle/>
          <a:p>
            <a:fld id="{A6B885EA-F0D1-4CDF-82DC-C9B2565EC05E}" type="slidenum">
              <a:rPr lang="en-CA" smtClean="0"/>
              <a:t>1</a:t>
            </a:fld>
            <a:endParaRPr lang="en-CA"/>
          </a:p>
        </p:txBody>
      </p:sp>
    </p:spTree>
    <p:extLst>
      <p:ext uri="{BB962C8B-B14F-4D97-AF65-F5344CB8AC3E}">
        <p14:creationId xmlns:p14="http://schemas.microsoft.com/office/powerpoint/2010/main" val="363433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AG: Do you mean “Pet” education instead of “Per”? - DONE</a:t>
            </a:r>
          </a:p>
        </p:txBody>
      </p:sp>
      <p:sp>
        <p:nvSpPr>
          <p:cNvPr id="4" name="Slide Number Placeholder 3"/>
          <p:cNvSpPr>
            <a:spLocks noGrp="1"/>
          </p:cNvSpPr>
          <p:nvPr>
            <p:ph type="sldNum" sz="quarter" idx="5"/>
          </p:nvPr>
        </p:nvSpPr>
        <p:spPr/>
        <p:txBody>
          <a:bodyPr/>
          <a:lstStyle/>
          <a:p>
            <a:fld id="{A6B885EA-F0D1-4CDF-82DC-C9B2565EC05E}" type="slidenum">
              <a:rPr lang="en-CA" smtClean="0"/>
              <a:t>2</a:t>
            </a:fld>
            <a:endParaRPr lang="en-CA"/>
          </a:p>
        </p:txBody>
      </p:sp>
    </p:spTree>
    <p:extLst>
      <p:ext uri="{BB962C8B-B14F-4D97-AF65-F5344CB8AC3E}">
        <p14:creationId xmlns:p14="http://schemas.microsoft.com/office/powerpoint/2010/main" val="16202115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AG: Typo before “Have not been addressed.” Also be specific about best practices for what – DONE (?)</a:t>
            </a:r>
          </a:p>
        </p:txBody>
      </p:sp>
      <p:sp>
        <p:nvSpPr>
          <p:cNvPr id="4" name="Slide Number Placeholder 3"/>
          <p:cNvSpPr>
            <a:spLocks noGrp="1"/>
          </p:cNvSpPr>
          <p:nvPr>
            <p:ph type="sldNum" sz="quarter" idx="5"/>
          </p:nvPr>
        </p:nvSpPr>
        <p:spPr/>
        <p:txBody>
          <a:bodyPr/>
          <a:lstStyle/>
          <a:p>
            <a:fld id="{A6B885EA-F0D1-4CDF-82DC-C9B2565EC05E}" type="slidenum">
              <a:rPr lang="en-CA" smtClean="0"/>
              <a:t>3</a:t>
            </a:fld>
            <a:endParaRPr lang="en-CA"/>
          </a:p>
        </p:txBody>
      </p:sp>
    </p:spTree>
    <p:extLst>
      <p:ext uri="{BB962C8B-B14F-4D97-AF65-F5344CB8AC3E}">
        <p14:creationId xmlns:p14="http://schemas.microsoft.com/office/powerpoint/2010/main" val="2496220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AG: Best practices for what? And perceptions on the homeless population? What do you mean by </a:t>
            </a:r>
            <a:r>
              <a:rPr lang="en-CA" dirty="0" err="1"/>
              <a:t>percpetions</a:t>
            </a:r>
            <a:r>
              <a:rPr lang="en-CA" dirty="0"/>
              <a:t>? – DONE(?)</a:t>
            </a:r>
          </a:p>
        </p:txBody>
      </p:sp>
      <p:sp>
        <p:nvSpPr>
          <p:cNvPr id="4" name="Slide Number Placeholder 3"/>
          <p:cNvSpPr>
            <a:spLocks noGrp="1"/>
          </p:cNvSpPr>
          <p:nvPr>
            <p:ph type="sldNum" sz="quarter" idx="5"/>
          </p:nvPr>
        </p:nvSpPr>
        <p:spPr/>
        <p:txBody>
          <a:bodyPr/>
          <a:lstStyle/>
          <a:p>
            <a:fld id="{A6B885EA-F0D1-4CDF-82DC-C9B2565EC05E}" type="slidenum">
              <a:rPr lang="en-CA" smtClean="0"/>
              <a:t>4</a:t>
            </a:fld>
            <a:endParaRPr lang="en-CA"/>
          </a:p>
        </p:txBody>
      </p:sp>
    </p:spTree>
    <p:extLst>
      <p:ext uri="{BB962C8B-B14F-4D97-AF65-F5344CB8AC3E}">
        <p14:creationId xmlns:p14="http://schemas.microsoft.com/office/powerpoint/2010/main" val="1118380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AG: Here maybe address the small sample size – what were the challenges? Don’t need add text to the slide, just in your voiceover.</a:t>
            </a:r>
          </a:p>
        </p:txBody>
      </p:sp>
      <p:sp>
        <p:nvSpPr>
          <p:cNvPr id="4" name="Slide Number Placeholder 3"/>
          <p:cNvSpPr>
            <a:spLocks noGrp="1"/>
          </p:cNvSpPr>
          <p:nvPr>
            <p:ph type="sldNum" sz="quarter" idx="5"/>
          </p:nvPr>
        </p:nvSpPr>
        <p:spPr/>
        <p:txBody>
          <a:bodyPr/>
          <a:lstStyle/>
          <a:p>
            <a:fld id="{A6B885EA-F0D1-4CDF-82DC-C9B2565EC05E}" type="slidenum">
              <a:rPr lang="en-CA" smtClean="0"/>
              <a:t>5</a:t>
            </a:fld>
            <a:endParaRPr lang="en-CA"/>
          </a:p>
        </p:txBody>
      </p:sp>
    </p:spTree>
    <p:extLst>
      <p:ext uri="{BB962C8B-B14F-4D97-AF65-F5344CB8AC3E}">
        <p14:creationId xmlns:p14="http://schemas.microsoft.com/office/powerpoint/2010/main" val="40306927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AG: I would remove the exclamation points</a:t>
            </a:r>
          </a:p>
        </p:txBody>
      </p:sp>
      <p:sp>
        <p:nvSpPr>
          <p:cNvPr id="4" name="Slide Number Placeholder 3"/>
          <p:cNvSpPr>
            <a:spLocks noGrp="1"/>
          </p:cNvSpPr>
          <p:nvPr>
            <p:ph type="sldNum" sz="quarter" idx="5"/>
          </p:nvPr>
        </p:nvSpPr>
        <p:spPr/>
        <p:txBody>
          <a:bodyPr/>
          <a:lstStyle/>
          <a:p>
            <a:fld id="{A6B885EA-F0D1-4CDF-82DC-C9B2565EC05E}" type="slidenum">
              <a:rPr lang="en-CA" smtClean="0"/>
              <a:t>6</a:t>
            </a:fld>
            <a:endParaRPr lang="en-CA"/>
          </a:p>
        </p:txBody>
      </p:sp>
    </p:spTree>
    <p:extLst>
      <p:ext uri="{BB962C8B-B14F-4D97-AF65-F5344CB8AC3E}">
        <p14:creationId xmlns:p14="http://schemas.microsoft.com/office/powerpoint/2010/main" val="28903271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AG: Again – remove the “!”</a:t>
            </a:r>
          </a:p>
        </p:txBody>
      </p:sp>
      <p:sp>
        <p:nvSpPr>
          <p:cNvPr id="4" name="Slide Number Placeholder 3"/>
          <p:cNvSpPr>
            <a:spLocks noGrp="1"/>
          </p:cNvSpPr>
          <p:nvPr>
            <p:ph type="sldNum" sz="quarter" idx="5"/>
          </p:nvPr>
        </p:nvSpPr>
        <p:spPr/>
        <p:txBody>
          <a:bodyPr/>
          <a:lstStyle/>
          <a:p>
            <a:fld id="{A6B885EA-F0D1-4CDF-82DC-C9B2565EC05E}" type="slidenum">
              <a:rPr lang="en-CA" smtClean="0"/>
              <a:t>7</a:t>
            </a:fld>
            <a:endParaRPr lang="en-CA"/>
          </a:p>
        </p:txBody>
      </p:sp>
    </p:spTree>
    <p:extLst>
      <p:ext uri="{BB962C8B-B14F-4D97-AF65-F5344CB8AC3E}">
        <p14:creationId xmlns:p14="http://schemas.microsoft.com/office/powerpoint/2010/main" val="26584704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AG: The heading of this slide discusses learnings but then the slide only shows questions. So are those questions you found answers to? Perhaps make it a bit more clear. </a:t>
            </a:r>
          </a:p>
        </p:txBody>
      </p:sp>
      <p:sp>
        <p:nvSpPr>
          <p:cNvPr id="4" name="Slide Number Placeholder 3"/>
          <p:cNvSpPr>
            <a:spLocks noGrp="1"/>
          </p:cNvSpPr>
          <p:nvPr>
            <p:ph type="sldNum" sz="quarter" idx="5"/>
          </p:nvPr>
        </p:nvSpPr>
        <p:spPr/>
        <p:txBody>
          <a:bodyPr/>
          <a:lstStyle/>
          <a:p>
            <a:fld id="{A6B885EA-F0D1-4CDF-82DC-C9B2565EC05E}" type="slidenum">
              <a:rPr lang="en-CA" smtClean="0"/>
              <a:t>9</a:t>
            </a:fld>
            <a:endParaRPr lang="en-CA"/>
          </a:p>
        </p:txBody>
      </p:sp>
    </p:spTree>
    <p:extLst>
      <p:ext uri="{BB962C8B-B14F-4D97-AF65-F5344CB8AC3E}">
        <p14:creationId xmlns:p14="http://schemas.microsoft.com/office/powerpoint/2010/main" val="36037510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09F2DF-F0A9-4766-AD57-43E20B3B6A73}"/>
              </a:ext>
            </a:extLst>
          </p:cNvPr>
          <p:cNvSpPr>
            <a:spLocks noGrp="1"/>
          </p:cNvSpPr>
          <p:nvPr>
            <p:ph type="ctrTitle" hasCustomPrompt="1"/>
          </p:nvPr>
        </p:nvSpPr>
        <p:spPr>
          <a:xfrm>
            <a:off x="1524000" y="1122363"/>
            <a:ext cx="9144000" cy="2387600"/>
          </a:xfrm>
        </p:spPr>
        <p:txBody>
          <a:bodyPr anchor="b"/>
          <a:lstStyle>
            <a:lvl1pPr algn="ctr">
              <a:defRPr sz="6000">
                <a:latin typeface="Times New Roman" panose="02020603050405020304" pitchFamily="18" charset="0"/>
                <a:cs typeface="Times New Roman" panose="02020603050405020304" pitchFamily="18" charset="0"/>
              </a:defRPr>
            </a:lvl1pPr>
          </a:lstStyle>
          <a:p>
            <a:r>
              <a:rPr lang="en-US" dirty="0"/>
              <a:t>[Title]</a:t>
            </a:r>
            <a:endParaRPr lang="en-CA" dirty="0"/>
          </a:p>
        </p:txBody>
      </p:sp>
      <p:sp>
        <p:nvSpPr>
          <p:cNvPr id="3" name="Subtitle 2">
            <a:extLst>
              <a:ext uri="{FF2B5EF4-FFF2-40B4-BE49-F238E27FC236}">
                <a16:creationId xmlns:a16="http://schemas.microsoft.com/office/drawing/2014/main" xmlns="" id="{E0ED4A10-38DE-4CC5-91F3-23AA46E32630}"/>
              </a:ext>
            </a:extLst>
          </p:cNvPr>
          <p:cNvSpPr>
            <a:spLocks noGrp="1"/>
          </p:cNvSpPr>
          <p:nvPr>
            <p:ph type="subTitle" idx="1" hasCustomPrompt="1"/>
          </p:nvPr>
        </p:nvSpPr>
        <p:spPr>
          <a:xfrm>
            <a:off x="1721088" y="3861940"/>
            <a:ext cx="8749823" cy="1320860"/>
          </a:xfrm>
        </p:spPr>
        <p:txBody>
          <a:bodyPr/>
          <a:lstStyle>
            <a:lvl1pPr marL="0" indent="0" algn="ctr">
              <a:buNone/>
              <a:defRPr sz="2400">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endParaRPr lang="en-CA" dirty="0"/>
          </a:p>
        </p:txBody>
      </p:sp>
      <p:sp>
        <p:nvSpPr>
          <p:cNvPr id="5" name="Footer Placeholder 4">
            <a:extLst>
              <a:ext uri="{FF2B5EF4-FFF2-40B4-BE49-F238E27FC236}">
                <a16:creationId xmlns:a16="http://schemas.microsoft.com/office/drawing/2014/main" xmlns="" id="{F775BF53-BB35-40AB-B9B8-19CB6B310B20}"/>
              </a:ext>
            </a:extLst>
          </p:cNvPr>
          <p:cNvSpPr>
            <a:spLocks noGrp="1"/>
          </p:cNvSpPr>
          <p:nvPr>
            <p:ph type="ftr" sz="quarter" idx="11"/>
          </p:nvPr>
        </p:nvSpPr>
        <p:spPr/>
        <p:txBody>
          <a:bodyPr/>
          <a:lstStyle>
            <a:lvl1pPr>
              <a:defRPr>
                <a:latin typeface="Times New Roman" panose="02020603050405020304" pitchFamily="18" charset="0"/>
                <a:cs typeface="Times New Roman" panose="02020603050405020304" pitchFamily="18" charset="0"/>
              </a:defRPr>
            </a:lvl1pPr>
          </a:lstStyle>
          <a:p>
            <a:endParaRPr lang="en-CA"/>
          </a:p>
        </p:txBody>
      </p:sp>
      <p:cxnSp>
        <p:nvCxnSpPr>
          <p:cNvPr id="36" name="Straight Connector 35">
            <a:extLst>
              <a:ext uri="{FF2B5EF4-FFF2-40B4-BE49-F238E27FC236}">
                <a16:creationId xmlns:a16="http://schemas.microsoft.com/office/drawing/2014/main" xmlns="" id="{E26D6250-BE49-4029-868D-ABF6793379F1}"/>
              </a:ext>
            </a:extLst>
          </p:cNvPr>
          <p:cNvCxnSpPr>
            <a:cxnSpLocks/>
          </p:cNvCxnSpPr>
          <p:nvPr/>
        </p:nvCxnSpPr>
        <p:spPr>
          <a:xfrm>
            <a:off x="-7391" y="3746590"/>
            <a:ext cx="9627641" cy="0"/>
          </a:xfrm>
          <a:prstGeom prst="line">
            <a:avLst/>
          </a:prstGeom>
          <a:ln>
            <a:gradFill>
              <a:gsLst>
                <a:gs pos="0">
                  <a:schemeClr val="bg1">
                    <a:lumMod val="75000"/>
                  </a:schemeClr>
                </a:gs>
                <a:gs pos="31000">
                  <a:schemeClr val="tx1"/>
                </a:gs>
                <a:gs pos="100000">
                  <a:srgbClr val="00F26D"/>
                </a:gs>
              </a:gsLst>
              <a:lin ang="5400000" scaled="1"/>
            </a:gradFill>
          </a:ln>
        </p:spPr>
        <p:style>
          <a:lnRef idx="1">
            <a:schemeClr val="accent1"/>
          </a:lnRef>
          <a:fillRef idx="0">
            <a:schemeClr val="accent1"/>
          </a:fillRef>
          <a:effectRef idx="0">
            <a:schemeClr val="accent1"/>
          </a:effectRef>
          <a:fontRef idx="minor">
            <a:schemeClr val="tx1"/>
          </a:fontRef>
        </p:style>
      </p:cxnSp>
      <p:sp>
        <p:nvSpPr>
          <p:cNvPr id="37" name="Rectangle: Single Corner Snipped 36">
            <a:extLst>
              <a:ext uri="{FF2B5EF4-FFF2-40B4-BE49-F238E27FC236}">
                <a16:creationId xmlns:a16="http://schemas.microsoft.com/office/drawing/2014/main" xmlns="" id="{E3D510DE-102D-4AE0-B16C-D71AD146111C}"/>
              </a:ext>
            </a:extLst>
          </p:cNvPr>
          <p:cNvSpPr/>
          <p:nvPr/>
        </p:nvSpPr>
        <p:spPr>
          <a:xfrm flipV="1">
            <a:off x="0" y="3663092"/>
            <a:ext cx="9963150" cy="45719"/>
          </a:xfrm>
          <a:prstGeom prst="snip1Rect">
            <a:avLst>
              <a:gd name="adj" fmla="val 50000"/>
            </a:avLst>
          </a:prstGeom>
          <a:gradFill>
            <a:gsLst>
              <a:gs pos="0">
                <a:schemeClr val="bg1">
                  <a:lumMod val="75000"/>
                </a:schemeClr>
              </a:gs>
              <a:gs pos="35000">
                <a:schemeClr val="tx1">
                  <a:lumMod val="75000"/>
                  <a:lumOff val="25000"/>
                </a:schemeClr>
              </a:gs>
              <a:gs pos="100000">
                <a:srgbClr val="00F26D"/>
              </a:gs>
            </a:gsLst>
            <a:path path="circle">
              <a:fillToRect l="50000" t="-80000" r="50000" b="18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1879609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AD3E51-95C9-4136-A407-E653B0EB449B}"/>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xmlns="" id="{37CCA6D3-C80E-4A30-913C-7D98B7D4C18D}"/>
              </a:ext>
            </a:extLst>
          </p:cNvPr>
          <p:cNvSpPr>
            <a:spLocks noGrp="1"/>
          </p:cNvSpPr>
          <p:nvPr>
            <p:ph type="dt" sz="half" idx="10"/>
          </p:nvPr>
        </p:nvSpPr>
        <p:spPr>
          <a:xfrm>
            <a:off x="838200" y="6356350"/>
            <a:ext cx="2743200" cy="365125"/>
          </a:xfrm>
          <a:prstGeom prst="rect">
            <a:avLst/>
          </a:prstGeom>
        </p:spPr>
        <p:txBody>
          <a:bodyPr/>
          <a:lstStyle/>
          <a:p>
            <a:fld id="{DCD030F8-B6E0-48EF-938B-082C4513B972}" type="datetimeFigureOut">
              <a:rPr lang="en-CA" smtClean="0"/>
              <a:t>2020-04-17</a:t>
            </a:fld>
            <a:endParaRPr lang="en-CA"/>
          </a:p>
        </p:txBody>
      </p:sp>
      <p:sp>
        <p:nvSpPr>
          <p:cNvPr id="4" name="Footer Placeholder 3">
            <a:extLst>
              <a:ext uri="{FF2B5EF4-FFF2-40B4-BE49-F238E27FC236}">
                <a16:creationId xmlns:a16="http://schemas.microsoft.com/office/drawing/2014/main" xmlns="" id="{4FFD52F8-E18F-43A3-B0A8-C27FFDEFB32B}"/>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xmlns="" id="{5F2460C9-ADF4-471F-94CF-3CE5F34D2DB6}"/>
              </a:ext>
            </a:extLst>
          </p:cNvPr>
          <p:cNvSpPr>
            <a:spLocks noGrp="1"/>
          </p:cNvSpPr>
          <p:nvPr>
            <p:ph type="sldNum" sz="quarter" idx="12"/>
          </p:nvPr>
        </p:nvSpPr>
        <p:spPr>
          <a:xfrm>
            <a:off x="8610600" y="6356350"/>
            <a:ext cx="2743200" cy="365125"/>
          </a:xfrm>
          <a:prstGeom prst="rect">
            <a:avLst/>
          </a:prstGeom>
        </p:spPr>
        <p:txBody>
          <a:bodyPr/>
          <a:lstStyle/>
          <a:p>
            <a:fld id="{D00AC8E8-16BD-4542-B696-825BABE65DF3}" type="slidenum">
              <a:rPr lang="en-CA" smtClean="0"/>
              <a:t>‹#›</a:t>
            </a:fld>
            <a:endParaRPr lang="en-CA"/>
          </a:p>
        </p:txBody>
      </p:sp>
    </p:spTree>
    <p:extLst>
      <p:ext uri="{BB962C8B-B14F-4D97-AF65-F5344CB8AC3E}">
        <p14:creationId xmlns:p14="http://schemas.microsoft.com/office/powerpoint/2010/main" val="17787241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F92D76-31C3-4BD8-BDEE-246C600DD6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xmlns="" id="{BF0C97B4-28F4-42B4-B8C3-4B7360A4F8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xmlns="" id="{06759914-D4EE-4B08-9B36-FC9277EA69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814C03C-F24B-44FA-BF5C-8FB8C5B7AE9F}"/>
              </a:ext>
            </a:extLst>
          </p:cNvPr>
          <p:cNvSpPr>
            <a:spLocks noGrp="1"/>
          </p:cNvSpPr>
          <p:nvPr>
            <p:ph type="dt" sz="half" idx="10"/>
          </p:nvPr>
        </p:nvSpPr>
        <p:spPr>
          <a:xfrm>
            <a:off x="838200" y="6356350"/>
            <a:ext cx="2743200" cy="365125"/>
          </a:xfrm>
          <a:prstGeom prst="rect">
            <a:avLst/>
          </a:prstGeom>
        </p:spPr>
        <p:txBody>
          <a:bodyPr/>
          <a:lstStyle/>
          <a:p>
            <a:fld id="{DCD030F8-B6E0-48EF-938B-082C4513B972}" type="datetimeFigureOut">
              <a:rPr lang="en-CA" smtClean="0"/>
              <a:t>2020-04-17</a:t>
            </a:fld>
            <a:endParaRPr lang="en-CA"/>
          </a:p>
        </p:txBody>
      </p:sp>
      <p:sp>
        <p:nvSpPr>
          <p:cNvPr id="6" name="Footer Placeholder 5">
            <a:extLst>
              <a:ext uri="{FF2B5EF4-FFF2-40B4-BE49-F238E27FC236}">
                <a16:creationId xmlns:a16="http://schemas.microsoft.com/office/drawing/2014/main" xmlns="" id="{04E00FE8-A683-4930-AE5B-360D52A3FD00}"/>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xmlns="" id="{433D05D4-96C3-4D7C-BA2D-9466F3D05732}"/>
              </a:ext>
            </a:extLst>
          </p:cNvPr>
          <p:cNvSpPr>
            <a:spLocks noGrp="1"/>
          </p:cNvSpPr>
          <p:nvPr>
            <p:ph type="sldNum" sz="quarter" idx="12"/>
          </p:nvPr>
        </p:nvSpPr>
        <p:spPr>
          <a:xfrm>
            <a:off x="8610600" y="6356350"/>
            <a:ext cx="2743200" cy="365125"/>
          </a:xfrm>
          <a:prstGeom prst="rect">
            <a:avLst/>
          </a:prstGeom>
        </p:spPr>
        <p:txBody>
          <a:bodyPr/>
          <a:lstStyle/>
          <a:p>
            <a:fld id="{D00AC8E8-16BD-4542-B696-825BABE65DF3}" type="slidenum">
              <a:rPr lang="en-CA" smtClean="0"/>
              <a:t>‹#›</a:t>
            </a:fld>
            <a:endParaRPr lang="en-CA"/>
          </a:p>
        </p:txBody>
      </p:sp>
    </p:spTree>
    <p:extLst>
      <p:ext uri="{BB962C8B-B14F-4D97-AF65-F5344CB8AC3E}">
        <p14:creationId xmlns:p14="http://schemas.microsoft.com/office/powerpoint/2010/main" val="42243188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0FC402-4E12-4B18-87FD-7AAA74174D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xmlns="" id="{CDA5A2DE-8DAD-4B0A-860C-6061C5D3A8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CA"/>
          </a:p>
        </p:txBody>
      </p:sp>
      <p:sp>
        <p:nvSpPr>
          <p:cNvPr id="4" name="Text Placeholder 3">
            <a:extLst>
              <a:ext uri="{FF2B5EF4-FFF2-40B4-BE49-F238E27FC236}">
                <a16:creationId xmlns:a16="http://schemas.microsoft.com/office/drawing/2014/main" xmlns="" id="{84F0AF5F-210F-49C9-B711-ACE9736EB7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FCF050D-8193-40EB-AB46-13E79D794374}"/>
              </a:ext>
            </a:extLst>
          </p:cNvPr>
          <p:cNvSpPr>
            <a:spLocks noGrp="1"/>
          </p:cNvSpPr>
          <p:nvPr>
            <p:ph type="dt" sz="half" idx="10"/>
          </p:nvPr>
        </p:nvSpPr>
        <p:spPr>
          <a:xfrm>
            <a:off x="838200" y="6356350"/>
            <a:ext cx="2743200" cy="365125"/>
          </a:xfrm>
          <a:prstGeom prst="rect">
            <a:avLst/>
          </a:prstGeom>
        </p:spPr>
        <p:txBody>
          <a:bodyPr/>
          <a:lstStyle/>
          <a:p>
            <a:fld id="{DCD030F8-B6E0-48EF-938B-082C4513B972}" type="datetimeFigureOut">
              <a:rPr lang="en-CA" smtClean="0"/>
              <a:t>2020-04-17</a:t>
            </a:fld>
            <a:endParaRPr lang="en-CA"/>
          </a:p>
        </p:txBody>
      </p:sp>
      <p:sp>
        <p:nvSpPr>
          <p:cNvPr id="6" name="Footer Placeholder 5">
            <a:extLst>
              <a:ext uri="{FF2B5EF4-FFF2-40B4-BE49-F238E27FC236}">
                <a16:creationId xmlns:a16="http://schemas.microsoft.com/office/drawing/2014/main" xmlns="" id="{637B8264-3553-46BA-9805-E8AEE8FBC7C4}"/>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xmlns="" id="{9C0CDCE5-E5AA-4E06-882F-2471004ED876}"/>
              </a:ext>
            </a:extLst>
          </p:cNvPr>
          <p:cNvSpPr>
            <a:spLocks noGrp="1"/>
          </p:cNvSpPr>
          <p:nvPr>
            <p:ph type="sldNum" sz="quarter" idx="12"/>
          </p:nvPr>
        </p:nvSpPr>
        <p:spPr>
          <a:xfrm>
            <a:off x="8610600" y="6356350"/>
            <a:ext cx="2743200" cy="365125"/>
          </a:xfrm>
          <a:prstGeom prst="rect">
            <a:avLst/>
          </a:prstGeom>
        </p:spPr>
        <p:txBody>
          <a:bodyPr/>
          <a:lstStyle/>
          <a:p>
            <a:fld id="{D00AC8E8-16BD-4542-B696-825BABE65DF3}" type="slidenum">
              <a:rPr lang="en-CA" smtClean="0"/>
              <a:t>‹#›</a:t>
            </a:fld>
            <a:endParaRPr lang="en-CA"/>
          </a:p>
        </p:txBody>
      </p:sp>
    </p:spTree>
    <p:extLst>
      <p:ext uri="{BB962C8B-B14F-4D97-AF65-F5344CB8AC3E}">
        <p14:creationId xmlns:p14="http://schemas.microsoft.com/office/powerpoint/2010/main" val="8611101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80E701-0B67-47B3-A3D9-0FCBC09FC8DA}"/>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xmlns="" id="{A8770D92-37D3-4B8D-B980-32605FA8807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xmlns="" id="{15F6D44A-E37F-4906-9DEB-B0CD56F92617}"/>
              </a:ext>
            </a:extLst>
          </p:cNvPr>
          <p:cNvSpPr>
            <a:spLocks noGrp="1"/>
          </p:cNvSpPr>
          <p:nvPr>
            <p:ph type="dt" sz="half" idx="10"/>
          </p:nvPr>
        </p:nvSpPr>
        <p:spPr>
          <a:xfrm>
            <a:off x="838200" y="6356350"/>
            <a:ext cx="2743200" cy="365125"/>
          </a:xfrm>
          <a:prstGeom prst="rect">
            <a:avLst/>
          </a:prstGeom>
        </p:spPr>
        <p:txBody>
          <a:bodyPr/>
          <a:lstStyle/>
          <a:p>
            <a:fld id="{DCD030F8-B6E0-48EF-938B-082C4513B972}" type="datetimeFigureOut">
              <a:rPr lang="en-CA" smtClean="0"/>
              <a:t>2020-04-17</a:t>
            </a:fld>
            <a:endParaRPr lang="en-CA"/>
          </a:p>
        </p:txBody>
      </p:sp>
      <p:sp>
        <p:nvSpPr>
          <p:cNvPr id="5" name="Footer Placeholder 4">
            <a:extLst>
              <a:ext uri="{FF2B5EF4-FFF2-40B4-BE49-F238E27FC236}">
                <a16:creationId xmlns:a16="http://schemas.microsoft.com/office/drawing/2014/main" xmlns="" id="{4BCFA775-B77F-47EA-81D5-B9C621EE391F}"/>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xmlns="" id="{8CCE1C05-F226-467A-8857-F0F01EF893AD}"/>
              </a:ext>
            </a:extLst>
          </p:cNvPr>
          <p:cNvSpPr>
            <a:spLocks noGrp="1"/>
          </p:cNvSpPr>
          <p:nvPr>
            <p:ph type="sldNum" sz="quarter" idx="12"/>
          </p:nvPr>
        </p:nvSpPr>
        <p:spPr>
          <a:xfrm>
            <a:off x="8610600" y="6356350"/>
            <a:ext cx="2743200" cy="365125"/>
          </a:xfrm>
          <a:prstGeom prst="rect">
            <a:avLst/>
          </a:prstGeom>
        </p:spPr>
        <p:txBody>
          <a:bodyPr/>
          <a:lstStyle/>
          <a:p>
            <a:fld id="{D00AC8E8-16BD-4542-B696-825BABE65DF3}" type="slidenum">
              <a:rPr lang="en-CA" smtClean="0"/>
              <a:t>‹#›</a:t>
            </a:fld>
            <a:endParaRPr lang="en-CA"/>
          </a:p>
        </p:txBody>
      </p:sp>
    </p:spTree>
    <p:extLst>
      <p:ext uri="{BB962C8B-B14F-4D97-AF65-F5344CB8AC3E}">
        <p14:creationId xmlns:p14="http://schemas.microsoft.com/office/powerpoint/2010/main" val="41661688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5DB6375-931F-4DE5-B5CA-C2DD2865B16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xmlns="" id="{C8415AD3-B96A-4FF0-A8D8-F2C02307E3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xmlns="" id="{83F617A0-1AA1-4210-A354-2FEC4E0C762A}"/>
              </a:ext>
            </a:extLst>
          </p:cNvPr>
          <p:cNvSpPr>
            <a:spLocks noGrp="1"/>
          </p:cNvSpPr>
          <p:nvPr>
            <p:ph type="dt" sz="half" idx="10"/>
          </p:nvPr>
        </p:nvSpPr>
        <p:spPr>
          <a:xfrm>
            <a:off x="838200" y="6356350"/>
            <a:ext cx="2743200" cy="365125"/>
          </a:xfrm>
          <a:prstGeom prst="rect">
            <a:avLst/>
          </a:prstGeom>
        </p:spPr>
        <p:txBody>
          <a:bodyPr/>
          <a:lstStyle/>
          <a:p>
            <a:fld id="{DCD030F8-B6E0-48EF-938B-082C4513B972}" type="datetimeFigureOut">
              <a:rPr lang="en-CA" smtClean="0"/>
              <a:t>2020-04-17</a:t>
            </a:fld>
            <a:endParaRPr lang="en-CA"/>
          </a:p>
        </p:txBody>
      </p:sp>
      <p:sp>
        <p:nvSpPr>
          <p:cNvPr id="5" name="Footer Placeholder 4">
            <a:extLst>
              <a:ext uri="{FF2B5EF4-FFF2-40B4-BE49-F238E27FC236}">
                <a16:creationId xmlns:a16="http://schemas.microsoft.com/office/drawing/2014/main" xmlns="" id="{0451CA4B-B141-4F72-95FA-1EB038A80F55}"/>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xmlns="" id="{3BDA2356-F2E7-4B7A-B026-5AAF428BC0F8}"/>
              </a:ext>
            </a:extLst>
          </p:cNvPr>
          <p:cNvSpPr>
            <a:spLocks noGrp="1"/>
          </p:cNvSpPr>
          <p:nvPr>
            <p:ph type="sldNum" sz="quarter" idx="12"/>
          </p:nvPr>
        </p:nvSpPr>
        <p:spPr>
          <a:xfrm>
            <a:off x="8610600" y="6356350"/>
            <a:ext cx="2743200" cy="365125"/>
          </a:xfrm>
          <a:prstGeom prst="rect">
            <a:avLst/>
          </a:prstGeom>
        </p:spPr>
        <p:txBody>
          <a:bodyPr/>
          <a:lstStyle/>
          <a:p>
            <a:fld id="{D00AC8E8-16BD-4542-B696-825BABE65DF3}" type="slidenum">
              <a:rPr lang="en-CA" smtClean="0"/>
              <a:t>‹#›</a:t>
            </a:fld>
            <a:endParaRPr lang="en-CA"/>
          </a:p>
        </p:txBody>
      </p:sp>
    </p:spTree>
    <p:extLst>
      <p:ext uri="{BB962C8B-B14F-4D97-AF65-F5344CB8AC3E}">
        <p14:creationId xmlns:p14="http://schemas.microsoft.com/office/powerpoint/2010/main" val="804988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09F2DF-F0A9-4766-AD57-43E20B3B6A73}"/>
              </a:ext>
            </a:extLst>
          </p:cNvPr>
          <p:cNvSpPr>
            <a:spLocks noGrp="1"/>
          </p:cNvSpPr>
          <p:nvPr>
            <p:ph type="ctrTitle" hasCustomPrompt="1"/>
          </p:nvPr>
        </p:nvSpPr>
        <p:spPr>
          <a:xfrm>
            <a:off x="1524000" y="1122363"/>
            <a:ext cx="9144000" cy="2387600"/>
          </a:xfrm>
        </p:spPr>
        <p:txBody>
          <a:bodyPr anchor="b"/>
          <a:lstStyle>
            <a:lvl1pPr algn="ctr">
              <a:defRPr sz="6000">
                <a:latin typeface="Times New Roman" panose="02020603050405020304" pitchFamily="18" charset="0"/>
                <a:cs typeface="Times New Roman" panose="02020603050405020304" pitchFamily="18" charset="0"/>
              </a:defRPr>
            </a:lvl1pPr>
          </a:lstStyle>
          <a:p>
            <a:r>
              <a:rPr lang="en-US" dirty="0"/>
              <a:t>[Title]</a:t>
            </a:r>
            <a:endParaRPr lang="en-CA" dirty="0"/>
          </a:p>
        </p:txBody>
      </p:sp>
      <p:sp>
        <p:nvSpPr>
          <p:cNvPr id="3" name="Subtitle 2">
            <a:extLst>
              <a:ext uri="{FF2B5EF4-FFF2-40B4-BE49-F238E27FC236}">
                <a16:creationId xmlns:a16="http://schemas.microsoft.com/office/drawing/2014/main" xmlns="" id="{E0ED4A10-38DE-4CC5-91F3-23AA46E32630}"/>
              </a:ext>
            </a:extLst>
          </p:cNvPr>
          <p:cNvSpPr>
            <a:spLocks noGrp="1"/>
          </p:cNvSpPr>
          <p:nvPr>
            <p:ph type="subTitle" idx="1" hasCustomPrompt="1"/>
          </p:nvPr>
        </p:nvSpPr>
        <p:spPr>
          <a:xfrm>
            <a:off x="1721088" y="3861940"/>
            <a:ext cx="8749823" cy="1320860"/>
          </a:xfrm>
        </p:spPr>
        <p:txBody>
          <a:bodyPr/>
          <a:lstStyle>
            <a:lvl1pPr marL="0" indent="0" algn="ctr">
              <a:buNone/>
              <a:defRPr sz="2400">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endParaRPr lang="en-CA" dirty="0"/>
          </a:p>
        </p:txBody>
      </p:sp>
      <p:sp>
        <p:nvSpPr>
          <p:cNvPr id="5" name="Footer Placeholder 4">
            <a:extLst>
              <a:ext uri="{FF2B5EF4-FFF2-40B4-BE49-F238E27FC236}">
                <a16:creationId xmlns:a16="http://schemas.microsoft.com/office/drawing/2014/main" xmlns="" id="{F775BF53-BB35-40AB-B9B8-19CB6B310B20}"/>
              </a:ext>
            </a:extLst>
          </p:cNvPr>
          <p:cNvSpPr>
            <a:spLocks noGrp="1"/>
          </p:cNvSpPr>
          <p:nvPr>
            <p:ph type="ftr" sz="quarter" idx="11"/>
          </p:nvPr>
        </p:nvSpPr>
        <p:spPr/>
        <p:txBody>
          <a:bodyPr/>
          <a:lstStyle>
            <a:lvl1pPr>
              <a:defRPr>
                <a:latin typeface="Times New Roman" panose="02020603050405020304" pitchFamily="18" charset="0"/>
                <a:cs typeface="Times New Roman" panose="02020603050405020304" pitchFamily="18" charset="0"/>
              </a:defRPr>
            </a:lvl1pPr>
          </a:lstStyle>
          <a:p>
            <a:endParaRPr lang="en-CA"/>
          </a:p>
        </p:txBody>
      </p:sp>
      <p:cxnSp>
        <p:nvCxnSpPr>
          <p:cNvPr id="36" name="Straight Connector 35">
            <a:extLst>
              <a:ext uri="{FF2B5EF4-FFF2-40B4-BE49-F238E27FC236}">
                <a16:creationId xmlns:a16="http://schemas.microsoft.com/office/drawing/2014/main" xmlns="" id="{E26D6250-BE49-4029-868D-ABF6793379F1}"/>
              </a:ext>
            </a:extLst>
          </p:cNvPr>
          <p:cNvCxnSpPr>
            <a:cxnSpLocks/>
          </p:cNvCxnSpPr>
          <p:nvPr/>
        </p:nvCxnSpPr>
        <p:spPr>
          <a:xfrm>
            <a:off x="-7391" y="3746590"/>
            <a:ext cx="9627641" cy="0"/>
          </a:xfrm>
          <a:prstGeom prst="line">
            <a:avLst/>
          </a:prstGeom>
          <a:ln>
            <a:gradFill>
              <a:gsLst>
                <a:gs pos="0">
                  <a:schemeClr val="bg1">
                    <a:lumMod val="75000"/>
                  </a:schemeClr>
                </a:gs>
                <a:gs pos="31000">
                  <a:schemeClr val="tx1"/>
                </a:gs>
                <a:gs pos="100000">
                  <a:srgbClr val="00F26D"/>
                </a:gs>
              </a:gsLst>
              <a:lin ang="5400000" scaled="1"/>
            </a:gradFill>
          </a:ln>
        </p:spPr>
        <p:style>
          <a:lnRef idx="1">
            <a:schemeClr val="accent1"/>
          </a:lnRef>
          <a:fillRef idx="0">
            <a:schemeClr val="accent1"/>
          </a:fillRef>
          <a:effectRef idx="0">
            <a:schemeClr val="accent1"/>
          </a:effectRef>
          <a:fontRef idx="minor">
            <a:schemeClr val="tx1"/>
          </a:fontRef>
        </p:style>
      </p:cxnSp>
      <p:sp>
        <p:nvSpPr>
          <p:cNvPr id="37" name="Rectangle: Single Corner Snipped 36">
            <a:extLst>
              <a:ext uri="{FF2B5EF4-FFF2-40B4-BE49-F238E27FC236}">
                <a16:creationId xmlns:a16="http://schemas.microsoft.com/office/drawing/2014/main" xmlns="" id="{E3D510DE-102D-4AE0-B16C-D71AD146111C}"/>
              </a:ext>
            </a:extLst>
          </p:cNvPr>
          <p:cNvSpPr/>
          <p:nvPr/>
        </p:nvSpPr>
        <p:spPr>
          <a:xfrm flipV="1">
            <a:off x="0" y="3663092"/>
            <a:ext cx="9963150" cy="45719"/>
          </a:xfrm>
          <a:prstGeom prst="snip1Rect">
            <a:avLst>
              <a:gd name="adj" fmla="val 50000"/>
            </a:avLst>
          </a:prstGeom>
          <a:gradFill>
            <a:gsLst>
              <a:gs pos="0">
                <a:schemeClr val="bg1">
                  <a:lumMod val="75000"/>
                  <a:alpha val="50000"/>
                </a:schemeClr>
              </a:gs>
              <a:gs pos="35000">
                <a:schemeClr val="tx1">
                  <a:lumMod val="75000"/>
                  <a:lumOff val="25000"/>
                  <a:alpha val="50000"/>
                </a:schemeClr>
              </a:gs>
              <a:gs pos="100000">
                <a:srgbClr val="00F26D">
                  <a:alpha val="50000"/>
                </a:srgbClr>
              </a:gs>
            </a:gsLst>
            <a:path path="circle">
              <a:fillToRect l="50000" t="-80000" r="50000" b="18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Block Arc 6">
            <a:extLst>
              <a:ext uri="{FF2B5EF4-FFF2-40B4-BE49-F238E27FC236}">
                <a16:creationId xmlns:a16="http://schemas.microsoft.com/office/drawing/2014/main" xmlns="" id="{C1E4F566-6850-4E38-885A-EB54A57B932A}"/>
              </a:ext>
            </a:extLst>
          </p:cNvPr>
          <p:cNvSpPr/>
          <p:nvPr userDrawn="1"/>
        </p:nvSpPr>
        <p:spPr>
          <a:xfrm rot="17486206">
            <a:off x="9306708" y="-605311"/>
            <a:ext cx="3060000" cy="3060000"/>
          </a:xfrm>
          <a:prstGeom prst="blockArc">
            <a:avLst>
              <a:gd name="adj1" fmla="val 1202380"/>
              <a:gd name="adj2" fmla="val 20345647"/>
              <a:gd name="adj3" fmla="val 4991"/>
            </a:avLst>
          </a:prstGeom>
          <a:gradFill flip="none" rotWithShape="1">
            <a:gsLst>
              <a:gs pos="0">
                <a:schemeClr val="bg1">
                  <a:lumMod val="75000"/>
                  <a:alpha val="50000"/>
                </a:schemeClr>
              </a:gs>
              <a:gs pos="35000">
                <a:schemeClr val="tx1">
                  <a:lumMod val="75000"/>
                  <a:lumOff val="25000"/>
                  <a:alpha val="50000"/>
                </a:schemeClr>
              </a:gs>
              <a:gs pos="100000">
                <a:srgbClr val="00F26D">
                  <a:alpha val="50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8" name="Block Arc 7">
            <a:extLst>
              <a:ext uri="{FF2B5EF4-FFF2-40B4-BE49-F238E27FC236}">
                <a16:creationId xmlns:a16="http://schemas.microsoft.com/office/drawing/2014/main" xmlns="" id="{AD55D8EB-8657-4FB9-AF7C-DFB8A0990956}"/>
              </a:ext>
            </a:extLst>
          </p:cNvPr>
          <p:cNvSpPr/>
          <p:nvPr userDrawn="1"/>
        </p:nvSpPr>
        <p:spPr>
          <a:xfrm rot="17486206">
            <a:off x="9198708" y="-713311"/>
            <a:ext cx="3276000" cy="3276000"/>
          </a:xfrm>
          <a:prstGeom prst="blockArc">
            <a:avLst>
              <a:gd name="adj1" fmla="val 7029673"/>
              <a:gd name="adj2" fmla="val 19793640"/>
              <a:gd name="adj3" fmla="val 1521"/>
            </a:avLst>
          </a:prstGeom>
          <a:gradFill flip="none" rotWithShape="1">
            <a:gsLst>
              <a:gs pos="0">
                <a:schemeClr val="bg1">
                  <a:lumMod val="75000"/>
                  <a:alpha val="50000"/>
                </a:schemeClr>
              </a:gs>
              <a:gs pos="35000">
                <a:schemeClr val="tx1">
                  <a:lumMod val="75000"/>
                  <a:lumOff val="25000"/>
                  <a:alpha val="50000"/>
                </a:schemeClr>
              </a:gs>
              <a:gs pos="100000">
                <a:srgbClr val="00F26D">
                  <a:alpha val="50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9" name="Slide Number Placeholder 5">
            <a:extLst>
              <a:ext uri="{FF2B5EF4-FFF2-40B4-BE49-F238E27FC236}">
                <a16:creationId xmlns:a16="http://schemas.microsoft.com/office/drawing/2014/main" xmlns="" id="{E5948ED5-79AC-4C33-BFA2-2F9B70FF968B}"/>
              </a:ext>
            </a:extLst>
          </p:cNvPr>
          <p:cNvSpPr>
            <a:spLocks noGrp="1"/>
          </p:cNvSpPr>
          <p:nvPr>
            <p:ph type="sldNum" sz="quarter" idx="12"/>
          </p:nvPr>
        </p:nvSpPr>
        <p:spPr>
          <a:xfrm>
            <a:off x="160337" y="6217055"/>
            <a:ext cx="540000" cy="539999"/>
          </a:xfrm>
          <a:prstGeom prst="rect">
            <a:avLst/>
          </a:prstGeom>
        </p:spPr>
        <p:txBody>
          <a:bodyPr/>
          <a:lstStyle>
            <a:lvl1pPr algn="ctr">
              <a:defRPr sz="1600">
                <a:latin typeface="Times New Roman" panose="02020603050405020304" pitchFamily="18" charset="0"/>
                <a:cs typeface="Times New Roman" panose="02020603050405020304" pitchFamily="18" charset="0"/>
              </a:defRPr>
            </a:lvl1pPr>
          </a:lstStyle>
          <a:p>
            <a:fld id="{D00AC8E8-16BD-4542-B696-825BABE65DF3}" type="slidenum">
              <a:rPr lang="en-CA" smtClean="0"/>
              <a:t>‹#›</a:t>
            </a:fld>
            <a:endParaRPr lang="en-CA"/>
          </a:p>
        </p:txBody>
      </p:sp>
      <p:sp>
        <p:nvSpPr>
          <p:cNvPr id="10" name="Block Arc 9">
            <a:extLst>
              <a:ext uri="{FF2B5EF4-FFF2-40B4-BE49-F238E27FC236}">
                <a16:creationId xmlns:a16="http://schemas.microsoft.com/office/drawing/2014/main" xmlns="" id="{997ECDFD-8084-42D5-8ED5-308F5264C6F8}"/>
              </a:ext>
            </a:extLst>
          </p:cNvPr>
          <p:cNvSpPr/>
          <p:nvPr userDrawn="1"/>
        </p:nvSpPr>
        <p:spPr>
          <a:xfrm>
            <a:off x="160337" y="6145054"/>
            <a:ext cx="540000" cy="540000"/>
          </a:xfrm>
          <a:prstGeom prst="blockArc">
            <a:avLst>
              <a:gd name="adj1" fmla="val 475574"/>
              <a:gd name="adj2" fmla="val 16918972"/>
              <a:gd name="adj3" fmla="val 3421"/>
            </a:avLst>
          </a:prstGeom>
          <a:gradFill flip="none" rotWithShape="1">
            <a:gsLst>
              <a:gs pos="0">
                <a:schemeClr val="bg1">
                  <a:lumMod val="75000"/>
                </a:schemeClr>
              </a:gs>
              <a:gs pos="35000">
                <a:schemeClr val="tx1">
                  <a:lumMod val="75000"/>
                  <a:lumOff val="25000"/>
                </a:schemeClr>
              </a:gs>
              <a:gs pos="100000">
                <a:srgbClr val="00F26D"/>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endParaRPr>
          </a:p>
        </p:txBody>
      </p:sp>
      <p:sp>
        <p:nvSpPr>
          <p:cNvPr id="11" name="Block Arc 10">
            <a:extLst>
              <a:ext uri="{FF2B5EF4-FFF2-40B4-BE49-F238E27FC236}">
                <a16:creationId xmlns:a16="http://schemas.microsoft.com/office/drawing/2014/main" xmlns="" id="{3B1C5453-9A69-4555-B6B3-D67B321577B4}"/>
              </a:ext>
            </a:extLst>
          </p:cNvPr>
          <p:cNvSpPr/>
          <p:nvPr userDrawn="1"/>
        </p:nvSpPr>
        <p:spPr>
          <a:xfrm>
            <a:off x="124337" y="6109054"/>
            <a:ext cx="612000" cy="612000"/>
          </a:xfrm>
          <a:prstGeom prst="blockArc">
            <a:avLst>
              <a:gd name="adj1" fmla="val 20889002"/>
              <a:gd name="adj2" fmla="val 15557253"/>
              <a:gd name="adj3" fmla="val 1831"/>
            </a:avLst>
          </a:prstGeom>
          <a:gradFill flip="none" rotWithShape="1">
            <a:gsLst>
              <a:gs pos="0">
                <a:schemeClr val="bg1">
                  <a:lumMod val="75000"/>
                </a:schemeClr>
              </a:gs>
              <a:gs pos="35000">
                <a:schemeClr val="tx1">
                  <a:lumMod val="75000"/>
                  <a:lumOff val="25000"/>
                </a:schemeClr>
              </a:gs>
              <a:gs pos="100000">
                <a:srgbClr val="00F26D"/>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endParaRPr>
          </a:p>
        </p:txBody>
      </p:sp>
      <p:sp>
        <p:nvSpPr>
          <p:cNvPr id="12" name="Block Arc 11">
            <a:extLst>
              <a:ext uri="{FF2B5EF4-FFF2-40B4-BE49-F238E27FC236}">
                <a16:creationId xmlns:a16="http://schemas.microsoft.com/office/drawing/2014/main" xmlns="" id="{8EED8577-6672-42D0-9F58-617AF5C0E675}"/>
              </a:ext>
            </a:extLst>
          </p:cNvPr>
          <p:cNvSpPr/>
          <p:nvPr userDrawn="1"/>
        </p:nvSpPr>
        <p:spPr>
          <a:xfrm>
            <a:off x="88337" y="6073054"/>
            <a:ext cx="684000" cy="684000"/>
          </a:xfrm>
          <a:prstGeom prst="blockArc">
            <a:avLst>
              <a:gd name="adj1" fmla="val 9454957"/>
              <a:gd name="adj2" fmla="val 5880097"/>
              <a:gd name="adj3" fmla="val 2270"/>
            </a:avLst>
          </a:prstGeom>
          <a:gradFill flip="none" rotWithShape="1">
            <a:gsLst>
              <a:gs pos="0">
                <a:schemeClr val="bg1">
                  <a:lumMod val="75000"/>
                </a:schemeClr>
              </a:gs>
              <a:gs pos="35000">
                <a:schemeClr val="tx1">
                  <a:lumMod val="75000"/>
                  <a:lumOff val="25000"/>
                </a:schemeClr>
              </a:gs>
              <a:gs pos="100000">
                <a:srgbClr val="00F26D"/>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Tree>
    <p:extLst>
      <p:ext uri="{BB962C8B-B14F-4D97-AF65-F5344CB8AC3E}">
        <p14:creationId xmlns:p14="http://schemas.microsoft.com/office/powerpoint/2010/main" val="1791091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E6E12ED-841B-41B6-AFAB-E434B6BBCFB8}"/>
              </a:ext>
            </a:extLst>
          </p:cNvPr>
          <p:cNvSpPr>
            <a:spLocks noGrp="1"/>
          </p:cNvSpPr>
          <p:nvPr>
            <p:ph type="title" hasCustomPrompt="1"/>
          </p:nvPr>
        </p:nvSpPr>
        <p:spPr/>
        <p:txBody>
          <a:bodyPr/>
          <a:lstStyle>
            <a:lvl1pPr>
              <a:defRPr>
                <a:latin typeface="Times New Roman" panose="02020603050405020304" pitchFamily="18" charset="0"/>
                <a:cs typeface="Times New Roman" panose="02020603050405020304" pitchFamily="18" charset="0"/>
              </a:defRPr>
            </a:lvl1pPr>
          </a:lstStyle>
          <a:p>
            <a:r>
              <a:rPr lang="en-US" dirty="0"/>
              <a:t>[Title]</a:t>
            </a:r>
            <a:endParaRPr lang="en-CA" dirty="0"/>
          </a:p>
        </p:txBody>
      </p:sp>
      <p:sp>
        <p:nvSpPr>
          <p:cNvPr id="3" name="Content Placeholder 2">
            <a:extLst>
              <a:ext uri="{FF2B5EF4-FFF2-40B4-BE49-F238E27FC236}">
                <a16:creationId xmlns:a16="http://schemas.microsoft.com/office/drawing/2014/main" xmlns="" id="{D07A4A71-9A71-450F-BF14-CD092EE2447F}"/>
              </a:ext>
            </a:extLst>
          </p:cNvPr>
          <p:cNvSpPr>
            <a:spLocks noGrp="1"/>
          </p:cNvSpPr>
          <p:nvPr>
            <p:ph idx="1"/>
          </p:nvPr>
        </p:nvSpPr>
        <p:spPr/>
        <p:txBody>
          <a:bodyPr/>
          <a:lstStyle>
            <a:lvl1pPr>
              <a:defRPr>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5" name="Footer Placeholder 4">
            <a:extLst>
              <a:ext uri="{FF2B5EF4-FFF2-40B4-BE49-F238E27FC236}">
                <a16:creationId xmlns:a16="http://schemas.microsoft.com/office/drawing/2014/main" xmlns="" id="{A850867A-42C5-467A-94EA-57B45D4C1BBA}"/>
              </a:ext>
            </a:extLst>
          </p:cNvPr>
          <p:cNvSpPr>
            <a:spLocks noGrp="1"/>
          </p:cNvSpPr>
          <p:nvPr>
            <p:ph type="ftr" sz="quarter" idx="11"/>
          </p:nvPr>
        </p:nvSpPr>
        <p:spPr/>
        <p:txBody>
          <a:bodyPr/>
          <a:lstStyle/>
          <a:p>
            <a:endParaRPr lang="en-CA"/>
          </a:p>
        </p:txBody>
      </p:sp>
      <p:sp>
        <p:nvSpPr>
          <p:cNvPr id="7" name="Slide Number Placeholder 5">
            <a:extLst>
              <a:ext uri="{FF2B5EF4-FFF2-40B4-BE49-F238E27FC236}">
                <a16:creationId xmlns:a16="http://schemas.microsoft.com/office/drawing/2014/main" xmlns="" id="{7E2C91E6-257A-45F9-AD5C-C5DF8282AA42}"/>
              </a:ext>
            </a:extLst>
          </p:cNvPr>
          <p:cNvSpPr>
            <a:spLocks noGrp="1"/>
          </p:cNvSpPr>
          <p:nvPr>
            <p:ph type="sldNum" sz="quarter" idx="12"/>
          </p:nvPr>
        </p:nvSpPr>
        <p:spPr>
          <a:xfrm>
            <a:off x="160337" y="6217055"/>
            <a:ext cx="540000" cy="539999"/>
          </a:xfrm>
          <a:prstGeom prst="rect">
            <a:avLst/>
          </a:prstGeom>
        </p:spPr>
        <p:txBody>
          <a:bodyPr/>
          <a:lstStyle>
            <a:lvl1pPr algn="ctr">
              <a:defRPr sz="1600">
                <a:latin typeface="Times New Roman" panose="02020603050405020304" pitchFamily="18" charset="0"/>
                <a:cs typeface="Times New Roman" panose="02020603050405020304" pitchFamily="18" charset="0"/>
              </a:defRPr>
            </a:lvl1pPr>
          </a:lstStyle>
          <a:p>
            <a:fld id="{D00AC8E8-16BD-4542-B696-825BABE65DF3}" type="slidenum">
              <a:rPr lang="en-CA" smtClean="0"/>
              <a:t>‹#›</a:t>
            </a:fld>
            <a:endParaRPr lang="en-CA"/>
          </a:p>
        </p:txBody>
      </p:sp>
      <p:sp>
        <p:nvSpPr>
          <p:cNvPr id="8" name="Block Arc 7">
            <a:extLst>
              <a:ext uri="{FF2B5EF4-FFF2-40B4-BE49-F238E27FC236}">
                <a16:creationId xmlns:a16="http://schemas.microsoft.com/office/drawing/2014/main" xmlns="" id="{4BED9FB5-A034-4629-89DF-86B810879529}"/>
              </a:ext>
            </a:extLst>
          </p:cNvPr>
          <p:cNvSpPr/>
          <p:nvPr/>
        </p:nvSpPr>
        <p:spPr>
          <a:xfrm>
            <a:off x="160337" y="6145054"/>
            <a:ext cx="540000" cy="540000"/>
          </a:xfrm>
          <a:prstGeom prst="blockArc">
            <a:avLst>
              <a:gd name="adj1" fmla="val 475574"/>
              <a:gd name="adj2" fmla="val 16918972"/>
              <a:gd name="adj3" fmla="val 3421"/>
            </a:avLst>
          </a:prstGeom>
          <a:gradFill flip="none" rotWithShape="1">
            <a:gsLst>
              <a:gs pos="0">
                <a:schemeClr val="bg1">
                  <a:lumMod val="75000"/>
                </a:schemeClr>
              </a:gs>
              <a:gs pos="35000">
                <a:schemeClr val="tx1">
                  <a:lumMod val="75000"/>
                  <a:lumOff val="25000"/>
                </a:schemeClr>
              </a:gs>
              <a:gs pos="100000">
                <a:srgbClr val="00F26D"/>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endParaRPr>
          </a:p>
        </p:txBody>
      </p:sp>
      <p:sp>
        <p:nvSpPr>
          <p:cNvPr id="9" name="Block Arc 8">
            <a:extLst>
              <a:ext uri="{FF2B5EF4-FFF2-40B4-BE49-F238E27FC236}">
                <a16:creationId xmlns:a16="http://schemas.microsoft.com/office/drawing/2014/main" xmlns="" id="{55CC15D0-4B88-4A84-A230-F9EC2443BD9B}"/>
              </a:ext>
            </a:extLst>
          </p:cNvPr>
          <p:cNvSpPr/>
          <p:nvPr/>
        </p:nvSpPr>
        <p:spPr>
          <a:xfrm>
            <a:off x="124337" y="6109054"/>
            <a:ext cx="612000" cy="612000"/>
          </a:xfrm>
          <a:prstGeom prst="blockArc">
            <a:avLst>
              <a:gd name="adj1" fmla="val 20889002"/>
              <a:gd name="adj2" fmla="val 15557253"/>
              <a:gd name="adj3" fmla="val 1831"/>
            </a:avLst>
          </a:prstGeom>
          <a:gradFill flip="none" rotWithShape="1">
            <a:gsLst>
              <a:gs pos="0">
                <a:schemeClr val="bg1">
                  <a:lumMod val="75000"/>
                </a:schemeClr>
              </a:gs>
              <a:gs pos="35000">
                <a:schemeClr val="tx1">
                  <a:lumMod val="75000"/>
                  <a:lumOff val="25000"/>
                </a:schemeClr>
              </a:gs>
              <a:gs pos="100000">
                <a:srgbClr val="00F26D"/>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endParaRPr>
          </a:p>
        </p:txBody>
      </p:sp>
      <p:sp>
        <p:nvSpPr>
          <p:cNvPr id="10" name="Block Arc 9">
            <a:extLst>
              <a:ext uri="{FF2B5EF4-FFF2-40B4-BE49-F238E27FC236}">
                <a16:creationId xmlns:a16="http://schemas.microsoft.com/office/drawing/2014/main" xmlns="" id="{42D70566-A909-4C27-BFAC-98E24B73601A}"/>
              </a:ext>
            </a:extLst>
          </p:cNvPr>
          <p:cNvSpPr/>
          <p:nvPr/>
        </p:nvSpPr>
        <p:spPr>
          <a:xfrm>
            <a:off x="88337" y="6073054"/>
            <a:ext cx="684000" cy="684000"/>
          </a:xfrm>
          <a:prstGeom prst="blockArc">
            <a:avLst>
              <a:gd name="adj1" fmla="val 9454957"/>
              <a:gd name="adj2" fmla="val 5880097"/>
              <a:gd name="adj3" fmla="val 2270"/>
            </a:avLst>
          </a:prstGeom>
          <a:gradFill flip="none" rotWithShape="1">
            <a:gsLst>
              <a:gs pos="0">
                <a:schemeClr val="bg1">
                  <a:lumMod val="75000"/>
                </a:schemeClr>
              </a:gs>
              <a:gs pos="35000">
                <a:schemeClr val="tx1">
                  <a:lumMod val="75000"/>
                  <a:lumOff val="25000"/>
                </a:schemeClr>
              </a:gs>
              <a:gs pos="100000">
                <a:srgbClr val="00F26D"/>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1" name="Rectangle: Single Corner Snipped 10">
            <a:extLst>
              <a:ext uri="{FF2B5EF4-FFF2-40B4-BE49-F238E27FC236}">
                <a16:creationId xmlns:a16="http://schemas.microsoft.com/office/drawing/2014/main" xmlns="" id="{B062A6B8-F701-4BCF-AD41-1B4C3AE0FBB5}"/>
              </a:ext>
            </a:extLst>
          </p:cNvPr>
          <p:cNvSpPr/>
          <p:nvPr/>
        </p:nvSpPr>
        <p:spPr>
          <a:xfrm>
            <a:off x="0" y="1351915"/>
            <a:ext cx="9073244" cy="45719"/>
          </a:xfrm>
          <a:prstGeom prst="snip1Rect">
            <a:avLst>
              <a:gd name="adj" fmla="val 50000"/>
            </a:avLst>
          </a:prstGeom>
          <a:gradFill>
            <a:gsLst>
              <a:gs pos="0">
                <a:schemeClr val="bg1">
                  <a:lumMod val="75000"/>
                </a:schemeClr>
              </a:gs>
              <a:gs pos="35000">
                <a:schemeClr val="tx1">
                  <a:lumMod val="75000"/>
                  <a:lumOff val="25000"/>
                </a:schemeClr>
              </a:gs>
              <a:gs pos="100000">
                <a:srgbClr val="00F26D"/>
              </a:gs>
            </a:gsLst>
            <a:path path="circle">
              <a:fillToRect l="50000" t="-80000" r="50000" b="18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2" name="Straight Connector 11">
            <a:extLst>
              <a:ext uri="{FF2B5EF4-FFF2-40B4-BE49-F238E27FC236}">
                <a16:creationId xmlns:a16="http://schemas.microsoft.com/office/drawing/2014/main" xmlns="" id="{5AA27141-B2E6-41D2-86F5-DDA982C6D5CA}"/>
              </a:ext>
            </a:extLst>
          </p:cNvPr>
          <p:cNvCxnSpPr>
            <a:cxnSpLocks/>
          </p:cNvCxnSpPr>
          <p:nvPr/>
        </p:nvCxnSpPr>
        <p:spPr>
          <a:xfrm>
            <a:off x="0" y="1423035"/>
            <a:ext cx="8839201" cy="0"/>
          </a:xfrm>
          <a:prstGeom prst="line">
            <a:avLst/>
          </a:prstGeom>
          <a:ln>
            <a:gradFill>
              <a:gsLst>
                <a:gs pos="0">
                  <a:schemeClr val="bg1">
                    <a:lumMod val="75000"/>
                  </a:schemeClr>
                </a:gs>
                <a:gs pos="31000">
                  <a:schemeClr val="tx1"/>
                </a:gs>
                <a:gs pos="100000">
                  <a:srgbClr val="00F26D"/>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3874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B89218-0B2B-4520-BE9F-8312FCDA62DE}"/>
              </a:ext>
            </a:extLst>
          </p:cNvPr>
          <p:cNvSpPr>
            <a:spLocks noGrp="1"/>
          </p:cNvSpPr>
          <p:nvPr>
            <p:ph type="title" hasCustomPrompt="1"/>
          </p:nvPr>
        </p:nvSpPr>
        <p:spPr>
          <a:xfrm>
            <a:off x="831850" y="1709738"/>
            <a:ext cx="10515600" cy="2852737"/>
          </a:xfrm>
        </p:spPr>
        <p:txBody>
          <a:bodyPr anchor="b"/>
          <a:lstStyle>
            <a:lvl1pPr>
              <a:defRPr sz="6000">
                <a:latin typeface="Times New Roman" panose="02020603050405020304" pitchFamily="18" charset="0"/>
                <a:cs typeface="Times New Roman" panose="02020603050405020304" pitchFamily="18" charset="0"/>
              </a:defRPr>
            </a:lvl1pPr>
          </a:lstStyle>
          <a:p>
            <a:r>
              <a:rPr lang="en-US" dirty="0"/>
              <a:t>[Title]</a:t>
            </a:r>
            <a:endParaRPr lang="en-CA" dirty="0"/>
          </a:p>
        </p:txBody>
      </p:sp>
      <p:sp>
        <p:nvSpPr>
          <p:cNvPr id="3" name="Text Placeholder 2">
            <a:extLst>
              <a:ext uri="{FF2B5EF4-FFF2-40B4-BE49-F238E27FC236}">
                <a16:creationId xmlns:a16="http://schemas.microsoft.com/office/drawing/2014/main" xmlns="" id="{48DAE5D8-AF30-450B-831D-C9603B810121}"/>
              </a:ext>
            </a:extLst>
          </p:cNvPr>
          <p:cNvSpPr>
            <a:spLocks noGrp="1"/>
          </p:cNvSpPr>
          <p:nvPr>
            <p:ph type="body" idx="1" hasCustomPrompt="1"/>
          </p:nvPr>
        </p:nvSpPr>
        <p:spPr>
          <a:xfrm>
            <a:off x="831850" y="4650423"/>
            <a:ext cx="10515600" cy="1500187"/>
          </a:xfrm>
        </p:spPr>
        <p:txBody>
          <a:bodyPr/>
          <a:lstStyle>
            <a:lvl1pPr marL="0" indent="0">
              <a:buNone/>
              <a:defRPr sz="2400">
                <a:solidFill>
                  <a:schemeClr val="tx1">
                    <a:tint val="75000"/>
                  </a:schemeClr>
                </a:solidFill>
                <a:latin typeface="Times New Roman" panose="02020603050405020304" pitchFamily="18" charset="0"/>
                <a:cs typeface="Times New Roman" panose="02020603050405020304"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
        <p:nvSpPr>
          <p:cNvPr id="5" name="Footer Placeholder 4">
            <a:extLst>
              <a:ext uri="{FF2B5EF4-FFF2-40B4-BE49-F238E27FC236}">
                <a16:creationId xmlns:a16="http://schemas.microsoft.com/office/drawing/2014/main" xmlns="" id="{0C0DD78E-B0A8-48AB-82C5-0A25F2DE2DF9}"/>
              </a:ext>
            </a:extLst>
          </p:cNvPr>
          <p:cNvSpPr>
            <a:spLocks noGrp="1"/>
          </p:cNvSpPr>
          <p:nvPr>
            <p:ph type="ftr" sz="quarter" idx="11"/>
          </p:nvPr>
        </p:nvSpPr>
        <p:spPr/>
        <p:txBody>
          <a:bodyPr/>
          <a:lstStyle>
            <a:lvl1pPr>
              <a:defRPr>
                <a:latin typeface="Times New Roman" panose="02020603050405020304" pitchFamily="18" charset="0"/>
                <a:cs typeface="Times New Roman" panose="02020603050405020304" pitchFamily="18" charset="0"/>
              </a:defRPr>
            </a:lvl1pPr>
          </a:lstStyle>
          <a:p>
            <a:endParaRPr lang="en-CA"/>
          </a:p>
        </p:txBody>
      </p:sp>
      <p:sp>
        <p:nvSpPr>
          <p:cNvPr id="15" name="Block Arc 14">
            <a:extLst>
              <a:ext uri="{FF2B5EF4-FFF2-40B4-BE49-F238E27FC236}">
                <a16:creationId xmlns:a16="http://schemas.microsoft.com/office/drawing/2014/main" xmlns="" id="{4B6C0DBB-FE61-437D-81C3-B7E0BC223CC0}"/>
              </a:ext>
            </a:extLst>
          </p:cNvPr>
          <p:cNvSpPr/>
          <p:nvPr/>
        </p:nvSpPr>
        <p:spPr>
          <a:xfrm>
            <a:off x="160337" y="6145054"/>
            <a:ext cx="540000" cy="540000"/>
          </a:xfrm>
          <a:prstGeom prst="blockArc">
            <a:avLst>
              <a:gd name="adj1" fmla="val 475574"/>
              <a:gd name="adj2" fmla="val 16918972"/>
              <a:gd name="adj3" fmla="val 3421"/>
            </a:avLst>
          </a:prstGeom>
          <a:gradFill flip="none" rotWithShape="1">
            <a:gsLst>
              <a:gs pos="0">
                <a:schemeClr val="bg1">
                  <a:lumMod val="75000"/>
                </a:schemeClr>
              </a:gs>
              <a:gs pos="35000">
                <a:schemeClr val="tx1">
                  <a:lumMod val="75000"/>
                  <a:lumOff val="25000"/>
                </a:schemeClr>
              </a:gs>
              <a:gs pos="100000">
                <a:srgbClr val="00F26D"/>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endParaRPr>
          </a:p>
        </p:txBody>
      </p:sp>
      <p:sp>
        <p:nvSpPr>
          <p:cNvPr id="16" name="Block Arc 15">
            <a:extLst>
              <a:ext uri="{FF2B5EF4-FFF2-40B4-BE49-F238E27FC236}">
                <a16:creationId xmlns:a16="http://schemas.microsoft.com/office/drawing/2014/main" xmlns="" id="{501480B4-D70B-4D36-A044-E2F82B583998}"/>
              </a:ext>
            </a:extLst>
          </p:cNvPr>
          <p:cNvSpPr/>
          <p:nvPr/>
        </p:nvSpPr>
        <p:spPr>
          <a:xfrm>
            <a:off x="124337" y="6109054"/>
            <a:ext cx="612000" cy="612000"/>
          </a:xfrm>
          <a:prstGeom prst="blockArc">
            <a:avLst>
              <a:gd name="adj1" fmla="val 20889002"/>
              <a:gd name="adj2" fmla="val 15557253"/>
              <a:gd name="adj3" fmla="val 1831"/>
            </a:avLst>
          </a:prstGeom>
          <a:gradFill flip="none" rotWithShape="1">
            <a:gsLst>
              <a:gs pos="0">
                <a:schemeClr val="bg1">
                  <a:lumMod val="75000"/>
                </a:schemeClr>
              </a:gs>
              <a:gs pos="35000">
                <a:schemeClr val="tx1">
                  <a:lumMod val="75000"/>
                  <a:lumOff val="25000"/>
                </a:schemeClr>
              </a:gs>
              <a:gs pos="100000">
                <a:srgbClr val="00F26D"/>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endParaRPr>
          </a:p>
        </p:txBody>
      </p:sp>
      <p:sp>
        <p:nvSpPr>
          <p:cNvPr id="17" name="Block Arc 16">
            <a:extLst>
              <a:ext uri="{FF2B5EF4-FFF2-40B4-BE49-F238E27FC236}">
                <a16:creationId xmlns:a16="http://schemas.microsoft.com/office/drawing/2014/main" xmlns="" id="{847664F2-76AB-4C4E-B766-A2FAA1D53082}"/>
              </a:ext>
            </a:extLst>
          </p:cNvPr>
          <p:cNvSpPr/>
          <p:nvPr/>
        </p:nvSpPr>
        <p:spPr>
          <a:xfrm>
            <a:off x="88337" y="6073054"/>
            <a:ext cx="684000" cy="684000"/>
          </a:xfrm>
          <a:prstGeom prst="blockArc">
            <a:avLst>
              <a:gd name="adj1" fmla="val 9454957"/>
              <a:gd name="adj2" fmla="val 5880097"/>
              <a:gd name="adj3" fmla="val 2270"/>
            </a:avLst>
          </a:prstGeom>
          <a:gradFill flip="none" rotWithShape="1">
            <a:gsLst>
              <a:gs pos="0">
                <a:schemeClr val="bg1">
                  <a:lumMod val="75000"/>
                </a:schemeClr>
              </a:gs>
              <a:gs pos="35000">
                <a:schemeClr val="tx1">
                  <a:lumMod val="75000"/>
                  <a:lumOff val="25000"/>
                </a:schemeClr>
              </a:gs>
              <a:gs pos="100000">
                <a:srgbClr val="00F26D"/>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9" name="Block Arc 18">
            <a:extLst>
              <a:ext uri="{FF2B5EF4-FFF2-40B4-BE49-F238E27FC236}">
                <a16:creationId xmlns:a16="http://schemas.microsoft.com/office/drawing/2014/main" xmlns="" id="{87B3183B-9EFC-4251-A3F2-18BEFB2057D4}"/>
              </a:ext>
            </a:extLst>
          </p:cNvPr>
          <p:cNvSpPr/>
          <p:nvPr/>
        </p:nvSpPr>
        <p:spPr>
          <a:xfrm>
            <a:off x="9396160" y="3970720"/>
            <a:ext cx="3060000" cy="3060000"/>
          </a:xfrm>
          <a:prstGeom prst="blockArc">
            <a:avLst>
              <a:gd name="adj1" fmla="val 1202380"/>
              <a:gd name="adj2" fmla="val 20345647"/>
              <a:gd name="adj3" fmla="val 4991"/>
            </a:avLst>
          </a:prstGeom>
          <a:gradFill flip="none" rotWithShape="1">
            <a:gsLst>
              <a:gs pos="0">
                <a:schemeClr val="bg1">
                  <a:lumMod val="75000"/>
                </a:schemeClr>
              </a:gs>
              <a:gs pos="35000">
                <a:schemeClr val="tx1">
                  <a:lumMod val="75000"/>
                  <a:lumOff val="25000"/>
                </a:schemeClr>
              </a:gs>
              <a:gs pos="100000">
                <a:srgbClr val="00F26D"/>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20" name="Block Arc 19">
            <a:extLst>
              <a:ext uri="{FF2B5EF4-FFF2-40B4-BE49-F238E27FC236}">
                <a16:creationId xmlns:a16="http://schemas.microsoft.com/office/drawing/2014/main" xmlns="" id="{4B32390B-4BB8-48CB-BD57-268F4BE3F8F0}"/>
              </a:ext>
            </a:extLst>
          </p:cNvPr>
          <p:cNvSpPr/>
          <p:nvPr/>
        </p:nvSpPr>
        <p:spPr>
          <a:xfrm>
            <a:off x="9288160" y="3862720"/>
            <a:ext cx="3276000" cy="3276000"/>
          </a:xfrm>
          <a:prstGeom prst="blockArc">
            <a:avLst>
              <a:gd name="adj1" fmla="val 7029673"/>
              <a:gd name="adj2" fmla="val 19793640"/>
              <a:gd name="adj3" fmla="val 1521"/>
            </a:avLst>
          </a:prstGeom>
          <a:gradFill flip="none" rotWithShape="1">
            <a:gsLst>
              <a:gs pos="0">
                <a:schemeClr val="bg1">
                  <a:lumMod val="75000"/>
                </a:schemeClr>
              </a:gs>
              <a:gs pos="35000">
                <a:schemeClr val="tx1">
                  <a:lumMod val="75000"/>
                  <a:lumOff val="25000"/>
                </a:schemeClr>
              </a:gs>
              <a:gs pos="100000">
                <a:srgbClr val="00F26D"/>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21" name="Block Arc 20">
            <a:extLst>
              <a:ext uri="{FF2B5EF4-FFF2-40B4-BE49-F238E27FC236}">
                <a16:creationId xmlns:a16="http://schemas.microsoft.com/office/drawing/2014/main" xmlns="" id="{9B7C6F1C-2A35-4E3C-B2EE-AB6B9BC4D0EC}"/>
              </a:ext>
            </a:extLst>
          </p:cNvPr>
          <p:cNvSpPr/>
          <p:nvPr/>
        </p:nvSpPr>
        <p:spPr>
          <a:xfrm>
            <a:off x="8946160" y="3520720"/>
            <a:ext cx="3960000" cy="3960000"/>
          </a:xfrm>
          <a:prstGeom prst="blockArc">
            <a:avLst>
              <a:gd name="adj1" fmla="val 7249239"/>
              <a:gd name="adj2" fmla="val 18866100"/>
              <a:gd name="adj3" fmla="val 228"/>
            </a:avLst>
          </a:prstGeom>
          <a:gradFill flip="none" rotWithShape="1">
            <a:gsLst>
              <a:gs pos="0">
                <a:schemeClr val="bg1">
                  <a:lumMod val="75000"/>
                </a:schemeClr>
              </a:gs>
              <a:gs pos="35000">
                <a:schemeClr val="tx1">
                  <a:lumMod val="75000"/>
                  <a:lumOff val="25000"/>
                </a:schemeClr>
              </a:gs>
              <a:gs pos="100000">
                <a:srgbClr val="00F26D"/>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25" name="Rectangle: Single Corner Snipped 24">
            <a:extLst>
              <a:ext uri="{FF2B5EF4-FFF2-40B4-BE49-F238E27FC236}">
                <a16:creationId xmlns:a16="http://schemas.microsoft.com/office/drawing/2014/main" xmlns="" id="{F12AAC2F-637D-47E9-962C-55CAF8121475}"/>
              </a:ext>
            </a:extLst>
          </p:cNvPr>
          <p:cNvSpPr/>
          <p:nvPr/>
        </p:nvSpPr>
        <p:spPr>
          <a:xfrm>
            <a:off x="-1" y="4562475"/>
            <a:ext cx="9073244" cy="45719"/>
          </a:xfrm>
          <a:prstGeom prst="snip1Rect">
            <a:avLst>
              <a:gd name="adj" fmla="val 50000"/>
            </a:avLst>
          </a:prstGeom>
          <a:gradFill>
            <a:gsLst>
              <a:gs pos="0">
                <a:schemeClr val="bg1">
                  <a:lumMod val="75000"/>
                </a:schemeClr>
              </a:gs>
              <a:gs pos="35000">
                <a:schemeClr val="tx1">
                  <a:lumMod val="75000"/>
                  <a:lumOff val="25000"/>
                </a:schemeClr>
              </a:gs>
              <a:gs pos="100000">
                <a:srgbClr val="00F26D"/>
              </a:gs>
            </a:gsLst>
            <a:path path="circle">
              <a:fillToRect l="50000" t="-80000" r="50000" b="18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28" name="Straight Connector 27">
            <a:extLst>
              <a:ext uri="{FF2B5EF4-FFF2-40B4-BE49-F238E27FC236}">
                <a16:creationId xmlns:a16="http://schemas.microsoft.com/office/drawing/2014/main" xmlns="" id="{3EB67653-4CAC-4F46-BCDB-1D4C3C534A18}"/>
              </a:ext>
            </a:extLst>
          </p:cNvPr>
          <p:cNvCxnSpPr>
            <a:cxnSpLocks/>
          </p:cNvCxnSpPr>
          <p:nvPr/>
        </p:nvCxnSpPr>
        <p:spPr>
          <a:xfrm>
            <a:off x="-1" y="4641940"/>
            <a:ext cx="8839201" cy="0"/>
          </a:xfrm>
          <a:prstGeom prst="line">
            <a:avLst/>
          </a:prstGeom>
          <a:ln>
            <a:gradFill>
              <a:gsLst>
                <a:gs pos="0">
                  <a:schemeClr val="bg1">
                    <a:lumMod val="75000"/>
                  </a:schemeClr>
                </a:gs>
                <a:gs pos="31000">
                  <a:schemeClr val="tx1"/>
                </a:gs>
                <a:gs pos="100000">
                  <a:srgbClr val="00F26D"/>
                </a:gs>
              </a:gsLst>
              <a:lin ang="5400000" scaled="1"/>
            </a:gradFill>
          </a:ln>
        </p:spPr>
        <p:style>
          <a:lnRef idx="1">
            <a:schemeClr val="accent1"/>
          </a:lnRef>
          <a:fillRef idx="0">
            <a:schemeClr val="accent1"/>
          </a:fillRef>
          <a:effectRef idx="0">
            <a:schemeClr val="accent1"/>
          </a:effectRef>
          <a:fontRef idx="minor">
            <a:schemeClr val="tx1"/>
          </a:fontRef>
        </p:style>
      </p:cxnSp>
      <p:sp>
        <p:nvSpPr>
          <p:cNvPr id="30" name="Block Arc 29">
            <a:extLst>
              <a:ext uri="{FF2B5EF4-FFF2-40B4-BE49-F238E27FC236}">
                <a16:creationId xmlns:a16="http://schemas.microsoft.com/office/drawing/2014/main" xmlns="" id="{CD48FE0E-ABD1-4B6D-9A79-BD7D1B6C4BE6}"/>
              </a:ext>
            </a:extLst>
          </p:cNvPr>
          <p:cNvSpPr/>
          <p:nvPr/>
        </p:nvSpPr>
        <p:spPr>
          <a:xfrm>
            <a:off x="-3325543" y="-4033430"/>
            <a:ext cx="6660000" cy="6660000"/>
          </a:xfrm>
          <a:prstGeom prst="blockArc">
            <a:avLst>
              <a:gd name="adj1" fmla="val 21047157"/>
              <a:gd name="adj2" fmla="val 6603332"/>
              <a:gd name="adj3" fmla="val 370"/>
            </a:avLst>
          </a:prstGeom>
          <a:gradFill flip="none" rotWithShape="1">
            <a:gsLst>
              <a:gs pos="0">
                <a:schemeClr val="bg1">
                  <a:lumMod val="75000"/>
                  <a:alpha val="20000"/>
                </a:schemeClr>
              </a:gs>
              <a:gs pos="35000">
                <a:schemeClr val="tx1">
                  <a:lumMod val="75000"/>
                  <a:lumOff val="25000"/>
                  <a:alpha val="20000"/>
                </a:schemeClr>
              </a:gs>
              <a:gs pos="100000">
                <a:srgbClr val="00F26D">
                  <a:alpha val="20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8" name="Slide Number Placeholder 5">
            <a:extLst>
              <a:ext uri="{FF2B5EF4-FFF2-40B4-BE49-F238E27FC236}">
                <a16:creationId xmlns:a16="http://schemas.microsoft.com/office/drawing/2014/main" xmlns="" id="{316AD3ED-7011-464D-9406-0567FA3F101B}"/>
              </a:ext>
            </a:extLst>
          </p:cNvPr>
          <p:cNvSpPr>
            <a:spLocks noGrp="1"/>
          </p:cNvSpPr>
          <p:nvPr>
            <p:ph type="sldNum" sz="quarter" idx="12"/>
          </p:nvPr>
        </p:nvSpPr>
        <p:spPr>
          <a:xfrm>
            <a:off x="160337" y="6217055"/>
            <a:ext cx="540000" cy="539999"/>
          </a:xfrm>
          <a:prstGeom prst="rect">
            <a:avLst/>
          </a:prstGeom>
        </p:spPr>
        <p:txBody>
          <a:bodyPr/>
          <a:lstStyle>
            <a:lvl1pPr algn="ctr">
              <a:defRPr sz="1600">
                <a:latin typeface="Times New Roman" panose="02020603050405020304" pitchFamily="18" charset="0"/>
                <a:cs typeface="Times New Roman" panose="02020603050405020304" pitchFamily="18" charset="0"/>
              </a:defRPr>
            </a:lvl1pPr>
          </a:lstStyle>
          <a:p>
            <a:fld id="{D00AC8E8-16BD-4542-B696-825BABE65DF3}" type="slidenum">
              <a:rPr lang="en-CA" smtClean="0"/>
              <a:t>‹#›</a:t>
            </a:fld>
            <a:endParaRPr lang="en-CA"/>
          </a:p>
        </p:txBody>
      </p:sp>
    </p:spTree>
    <p:extLst>
      <p:ext uri="{BB962C8B-B14F-4D97-AF65-F5344CB8AC3E}">
        <p14:creationId xmlns:p14="http://schemas.microsoft.com/office/powerpoint/2010/main" val="861281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B89218-0B2B-4520-BE9F-8312FCDA62DE}"/>
              </a:ext>
            </a:extLst>
          </p:cNvPr>
          <p:cNvSpPr>
            <a:spLocks noGrp="1"/>
          </p:cNvSpPr>
          <p:nvPr>
            <p:ph type="title" hasCustomPrompt="1"/>
          </p:nvPr>
        </p:nvSpPr>
        <p:spPr>
          <a:xfrm>
            <a:off x="831850" y="1709738"/>
            <a:ext cx="10515600" cy="2852737"/>
          </a:xfrm>
        </p:spPr>
        <p:txBody>
          <a:bodyPr anchor="b"/>
          <a:lstStyle>
            <a:lvl1pPr>
              <a:defRPr sz="6000">
                <a:latin typeface="Times New Roman" panose="02020603050405020304" pitchFamily="18" charset="0"/>
                <a:cs typeface="Times New Roman" panose="02020603050405020304" pitchFamily="18" charset="0"/>
              </a:defRPr>
            </a:lvl1pPr>
          </a:lstStyle>
          <a:p>
            <a:r>
              <a:rPr lang="en-US" dirty="0"/>
              <a:t>[Title]</a:t>
            </a:r>
            <a:endParaRPr lang="en-CA" dirty="0"/>
          </a:p>
        </p:txBody>
      </p:sp>
      <p:sp>
        <p:nvSpPr>
          <p:cNvPr id="3" name="Text Placeholder 2">
            <a:extLst>
              <a:ext uri="{FF2B5EF4-FFF2-40B4-BE49-F238E27FC236}">
                <a16:creationId xmlns:a16="http://schemas.microsoft.com/office/drawing/2014/main" xmlns="" id="{48DAE5D8-AF30-450B-831D-C9603B810121}"/>
              </a:ext>
            </a:extLst>
          </p:cNvPr>
          <p:cNvSpPr>
            <a:spLocks noGrp="1"/>
          </p:cNvSpPr>
          <p:nvPr>
            <p:ph type="body" idx="1" hasCustomPrompt="1"/>
          </p:nvPr>
        </p:nvSpPr>
        <p:spPr>
          <a:xfrm>
            <a:off x="831850" y="4650423"/>
            <a:ext cx="10515600" cy="1500187"/>
          </a:xfrm>
        </p:spPr>
        <p:txBody>
          <a:bodyPr/>
          <a:lstStyle>
            <a:lvl1pPr marL="0" indent="0">
              <a:buNone/>
              <a:defRPr sz="2400">
                <a:solidFill>
                  <a:schemeClr val="tx1">
                    <a:tint val="75000"/>
                  </a:schemeClr>
                </a:solidFill>
                <a:latin typeface="Times New Roman" panose="02020603050405020304" pitchFamily="18" charset="0"/>
                <a:cs typeface="Times New Roman" panose="02020603050405020304"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
        <p:nvSpPr>
          <p:cNvPr id="5" name="Footer Placeholder 4">
            <a:extLst>
              <a:ext uri="{FF2B5EF4-FFF2-40B4-BE49-F238E27FC236}">
                <a16:creationId xmlns:a16="http://schemas.microsoft.com/office/drawing/2014/main" xmlns="" id="{0C0DD78E-B0A8-48AB-82C5-0A25F2DE2DF9}"/>
              </a:ext>
            </a:extLst>
          </p:cNvPr>
          <p:cNvSpPr>
            <a:spLocks noGrp="1"/>
          </p:cNvSpPr>
          <p:nvPr>
            <p:ph type="ftr" sz="quarter" idx="11"/>
          </p:nvPr>
        </p:nvSpPr>
        <p:spPr/>
        <p:txBody>
          <a:bodyPr/>
          <a:lstStyle>
            <a:lvl1pPr>
              <a:defRPr>
                <a:latin typeface="Times New Roman" panose="02020603050405020304" pitchFamily="18" charset="0"/>
                <a:cs typeface="Times New Roman" panose="02020603050405020304" pitchFamily="18" charset="0"/>
              </a:defRPr>
            </a:lvl1pPr>
          </a:lstStyle>
          <a:p>
            <a:endParaRPr lang="en-CA"/>
          </a:p>
        </p:txBody>
      </p:sp>
      <p:sp>
        <p:nvSpPr>
          <p:cNvPr id="15" name="Block Arc 14">
            <a:extLst>
              <a:ext uri="{FF2B5EF4-FFF2-40B4-BE49-F238E27FC236}">
                <a16:creationId xmlns:a16="http://schemas.microsoft.com/office/drawing/2014/main" xmlns="" id="{4B6C0DBB-FE61-437D-81C3-B7E0BC223CC0}"/>
              </a:ext>
            </a:extLst>
          </p:cNvPr>
          <p:cNvSpPr/>
          <p:nvPr/>
        </p:nvSpPr>
        <p:spPr>
          <a:xfrm>
            <a:off x="160337" y="6145054"/>
            <a:ext cx="540000" cy="540000"/>
          </a:xfrm>
          <a:prstGeom prst="blockArc">
            <a:avLst>
              <a:gd name="adj1" fmla="val 475574"/>
              <a:gd name="adj2" fmla="val 16918972"/>
              <a:gd name="adj3" fmla="val 3421"/>
            </a:avLst>
          </a:prstGeom>
          <a:gradFill flip="none" rotWithShape="1">
            <a:gsLst>
              <a:gs pos="0">
                <a:schemeClr val="bg1">
                  <a:lumMod val="75000"/>
                </a:schemeClr>
              </a:gs>
              <a:gs pos="35000">
                <a:schemeClr val="tx1">
                  <a:lumMod val="75000"/>
                  <a:lumOff val="25000"/>
                </a:schemeClr>
              </a:gs>
              <a:gs pos="100000">
                <a:srgbClr val="00F26D"/>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endParaRPr>
          </a:p>
        </p:txBody>
      </p:sp>
      <p:sp>
        <p:nvSpPr>
          <p:cNvPr id="16" name="Block Arc 15">
            <a:extLst>
              <a:ext uri="{FF2B5EF4-FFF2-40B4-BE49-F238E27FC236}">
                <a16:creationId xmlns:a16="http://schemas.microsoft.com/office/drawing/2014/main" xmlns="" id="{501480B4-D70B-4D36-A044-E2F82B583998}"/>
              </a:ext>
            </a:extLst>
          </p:cNvPr>
          <p:cNvSpPr/>
          <p:nvPr/>
        </p:nvSpPr>
        <p:spPr>
          <a:xfrm>
            <a:off x="124337" y="6109054"/>
            <a:ext cx="612000" cy="612000"/>
          </a:xfrm>
          <a:prstGeom prst="blockArc">
            <a:avLst>
              <a:gd name="adj1" fmla="val 20889002"/>
              <a:gd name="adj2" fmla="val 15557253"/>
              <a:gd name="adj3" fmla="val 1831"/>
            </a:avLst>
          </a:prstGeom>
          <a:gradFill flip="none" rotWithShape="1">
            <a:gsLst>
              <a:gs pos="0">
                <a:schemeClr val="bg1">
                  <a:lumMod val="75000"/>
                </a:schemeClr>
              </a:gs>
              <a:gs pos="35000">
                <a:schemeClr val="tx1">
                  <a:lumMod val="75000"/>
                  <a:lumOff val="25000"/>
                </a:schemeClr>
              </a:gs>
              <a:gs pos="100000">
                <a:srgbClr val="00F26D"/>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endParaRPr>
          </a:p>
        </p:txBody>
      </p:sp>
      <p:sp>
        <p:nvSpPr>
          <p:cNvPr id="17" name="Block Arc 16">
            <a:extLst>
              <a:ext uri="{FF2B5EF4-FFF2-40B4-BE49-F238E27FC236}">
                <a16:creationId xmlns:a16="http://schemas.microsoft.com/office/drawing/2014/main" xmlns="" id="{847664F2-76AB-4C4E-B766-A2FAA1D53082}"/>
              </a:ext>
            </a:extLst>
          </p:cNvPr>
          <p:cNvSpPr/>
          <p:nvPr/>
        </p:nvSpPr>
        <p:spPr>
          <a:xfrm>
            <a:off x="88337" y="6073054"/>
            <a:ext cx="684000" cy="684000"/>
          </a:xfrm>
          <a:prstGeom prst="blockArc">
            <a:avLst>
              <a:gd name="adj1" fmla="val 9454957"/>
              <a:gd name="adj2" fmla="val 5880097"/>
              <a:gd name="adj3" fmla="val 2270"/>
            </a:avLst>
          </a:prstGeom>
          <a:gradFill flip="none" rotWithShape="1">
            <a:gsLst>
              <a:gs pos="0">
                <a:schemeClr val="bg1">
                  <a:lumMod val="75000"/>
                </a:schemeClr>
              </a:gs>
              <a:gs pos="35000">
                <a:schemeClr val="tx1">
                  <a:lumMod val="75000"/>
                  <a:lumOff val="25000"/>
                </a:schemeClr>
              </a:gs>
              <a:gs pos="100000">
                <a:srgbClr val="00F26D"/>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9" name="Block Arc 18">
            <a:extLst>
              <a:ext uri="{FF2B5EF4-FFF2-40B4-BE49-F238E27FC236}">
                <a16:creationId xmlns:a16="http://schemas.microsoft.com/office/drawing/2014/main" xmlns="" id="{87B3183B-9EFC-4251-A3F2-18BEFB2057D4}"/>
              </a:ext>
            </a:extLst>
          </p:cNvPr>
          <p:cNvSpPr/>
          <p:nvPr/>
        </p:nvSpPr>
        <p:spPr>
          <a:xfrm>
            <a:off x="9396160" y="3970720"/>
            <a:ext cx="3060000" cy="3060000"/>
          </a:xfrm>
          <a:prstGeom prst="blockArc">
            <a:avLst>
              <a:gd name="adj1" fmla="val 1202380"/>
              <a:gd name="adj2" fmla="val 20345647"/>
              <a:gd name="adj3" fmla="val 4991"/>
            </a:avLst>
          </a:prstGeom>
          <a:gradFill flip="none" rotWithShape="1">
            <a:gsLst>
              <a:gs pos="0">
                <a:schemeClr val="bg1">
                  <a:lumMod val="75000"/>
                </a:schemeClr>
              </a:gs>
              <a:gs pos="35000">
                <a:schemeClr val="tx1">
                  <a:lumMod val="75000"/>
                  <a:lumOff val="25000"/>
                </a:schemeClr>
              </a:gs>
              <a:gs pos="100000">
                <a:srgbClr val="00F26D"/>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20" name="Block Arc 19">
            <a:extLst>
              <a:ext uri="{FF2B5EF4-FFF2-40B4-BE49-F238E27FC236}">
                <a16:creationId xmlns:a16="http://schemas.microsoft.com/office/drawing/2014/main" xmlns="" id="{4B32390B-4BB8-48CB-BD57-268F4BE3F8F0}"/>
              </a:ext>
            </a:extLst>
          </p:cNvPr>
          <p:cNvSpPr/>
          <p:nvPr/>
        </p:nvSpPr>
        <p:spPr>
          <a:xfrm>
            <a:off x="9288160" y="3862720"/>
            <a:ext cx="3276000" cy="3276000"/>
          </a:xfrm>
          <a:prstGeom prst="blockArc">
            <a:avLst>
              <a:gd name="adj1" fmla="val 7029673"/>
              <a:gd name="adj2" fmla="val 19793640"/>
              <a:gd name="adj3" fmla="val 1521"/>
            </a:avLst>
          </a:prstGeom>
          <a:gradFill flip="none" rotWithShape="1">
            <a:gsLst>
              <a:gs pos="0">
                <a:schemeClr val="bg1">
                  <a:lumMod val="75000"/>
                </a:schemeClr>
              </a:gs>
              <a:gs pos="35000">
                <a:schemeClr val="tx1">
                  <a:lumMod val="75000"/>
                  <a:lumOff val="25000"/>
                </a:schemeClr>
              </a:gs>
              <a:gs pos="100000">
                <a:srgbClr val="00F26D"/>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21" name="Block Arc 20">
            <a:extLst>
              <a:ext uri="{FF2B5EF4-FFF2-40B4-BE49-F238E27FC236}">
                <a16:creationId xmlns:a16="http://schemas.microsoft.com/office/drawing/2014/main" xmlns="" id="{9B7C6F1C-2A35-4E3C-B2EE-AB6B9BC4D0EC}"/>
              </a:ext>
            </a:extLst>
          </p:cNvPr>
          <p:cNvSpPr/>
          <p:nvPr/>
        </p:nvSpPr>
        <p:spPr>
          <a:xfrm>
            <a:off x="8946160" y="3520720"/>
            <a:ext cx="3960000" cy="3960000"/>
          </a:xfrm>
          <a:prstGeom prst="blockArc">
            <a:avLst>
              <a:gd name="adj1" fmla="val 7249239"/>
              <a:gd name="adj2" fmla="val 18866100"/>
              <a:gd name="adj3" fmla="val 228"/>
            </a:avLst>
          </a:prstGeom>
          <a:gradFill flip="none" rotWithShape="1">
            <a:gsLst>
              <a:gs pos="0">
                <a:schemeClr val="bg1">
                  <a:lumMod val="75000"/>
                </a:schemeClr>
              </a:gs>
              <a:gs pos="35000">
                <a:schemeClr val="tx1">
                  <a:lumMod val="75000"/>
                  <a:lumOff val="25000"/>
                </a:schemeClr>
              </a:gs>
              <a:gs pos="100000">
                <a:srgbClr val="00F26D"/>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25" name="Rectangle: Single Corner Snipped 24">
            <a:extLst>
              <a:ext uri="{FF2B5EF4-FFF2-40B4-BE49-F238E27FC236}">
                <a16:creationId xmlns:a16="http://schemas.microsoft.com/office/drawing/2014/main" xmlns="" id="{F12AAC2F-637D-47E9-962C-55CAF8121475}"/>
              </a:ext>
            </a:extLst>
          </p:cNvPr>
          <p:cNvSpPr/>
          <p:nvPr/>
        </p:nvSpPr>
        <p:spPr>
          <a:xfrm>
            <a:off x="-1" y="4562475"/>
            <a:ext cx="9073244" cy="45719"/>
          </a:xfrm>
          <a:prstGeom prst="snip1Rect">
            <a:avLst>
              <a:gd name="adj" fmla="val 50000"/>
            </a:avLst>
          </a:prstGeom>
          <a:gradFill>
            <a:gsLst>
              <a:gs pos="0">
                <a:schemeClr val="bg1">
                  <a:lumMod val="75000"/>
                </a:schemeClr>
              </a:gs>
              <a:gs pos="35000">
                <a:schemeClr val="tx1">
                  <a:lumMod val="75000"/>
                  <a:lumOff val="25000"/>
                </a:schemeClr>
              </a:gs>
              <a:gs pos="100000">
                <a:srgbClr val="00F26D"/>
              </a:gs>
            </a:gsLst>
            <a:path path="circle">
              <a:fillToRect l="50000" t="-80000" r="50000" b="18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28" name="Straight Connector 27">
            <a:extLst>
              <a:ext uri="{FF2B5EF4-FFF2-40B4-BE49-F238E27FC236}">
                <a16:creationId xmlns:a16="http://schemas.microsoft.com/office/drawing/2014/main" xmlns="" id="{3EB67653-4CAC-4F46-BCDB-1D4C3C534A18}"/>
              </a:ext>
            </a:extLst>
          </p:cNvPr>
          <p:cNvCxnSpPr>
            <a:cxnSpLocks/>
          </p:cNvCxnSpPr>
          <p:nvPr/>
        </p:nvCxnSpPr>
        <p:spPr>
          <a:xfrm>
            <a:off x="-1" y="4641940"/>
            <a:ext cx="8839201" cy="0"/>
          </a:xfrm>
          <a:prstGeom prst="line">
            <a:avLst/>
          </a:prstGeom>
          <a:ln>
            <a:gradFill>
              <a:gsLst>
                <a:gs pos="0">
                  <a:schemeClr val="bg1">
                    <a:lumMod val="75000"/>
                  </a:schemeClr>
                </a:gs>
                <a:gs pos="31000">
                  <a:schemeClr val="tx1"/>
                </a:gs>
                <a:gs pos="100000">
                  <a:srgbClr val="00F26D"/>
                </a:gs>
              </a:gsLst>
              <a:lin ang="5400000" scaled="1"/>
            </a:gradFill>
          </a:ln>
        </p:spPr>
        <p:style>
          <a:lnRef idx="1">
            <a:schemeClr val="accent1"/>
          </a:lnRef>
          <a:fillRef idx="0">
            <a:schemeClr val="accent1"/>
          </a:fillRef>
          <a:effectRef idx="0">
            <a:schemeClr val="accent1"/>
          </a:effectRef>
          <a:fontRef idx="minor">
            <a:schemeClr val="tx1"/>
          </a:fontRef>
        </p:style>
      </p:cxnSp>
      <p:sp>
        <p:nvSpPr>
          <p:cNvPr id="30" name="Block Arc 29">
            <a:extLst>
              <a:ext uri="{FF2B5EF4-FFF2-40B4-BE49-F238E27FC236}">
                <a16:creationId xmlns:a16="http://schemas.microsoft.com/office/drawing/2014/main" xmlns="" id="{CD48FE0E-ABD1-4B6D-9A79-BD7D1B6C4BE6}"/>
              </a:ext>
            </a:extLst>
          </p:cNvPr>
          <p:cNvSpPr/>
          <p:nvPr/>
        </p:nvSpPr>
        <p:spPr>
          <a:xfrm>
            <a:off x="-3325543" y="-4033430"/>
            <a:ext cx="6660000" cy="6660000"/>
          </a:xfrm>
          <a:prstGeom prst="blockArc">
            <a:avLst>
              <a:gd name="adj1" fmla="val 21047157"/>
              <a:gd name="adj2" fmla="val 6603332"/>
              <a:gd name="adj3" fmla="val 370"/>
            </a:avLst>
          </a:prstGeom>
          <a:gradFill flip="none" rotWithShape="1">
            <a:gsLst>
              <a:gs pos="0">
                <a:schemeClr val="bg1">
                  <a:lumMod val="75000"/>
                  <a:alpha val="20000"/>
                </a:schemeClr>
              </a:gs>
              <a:gs pos="35000">
                <a:schemeClr val="tx1">
                  <a:lumMod val="75000"/>
                  <a:lumOff val="25000"/>
                  <a:alpha val="20000"/>
                </a:schemeClr>
              </a:gs>
              <a:gs pos="100000">
                <a:srgbClr val="00F26D">
                  <a:alpha val="20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8" name="Slide Number Placeholder 5">
            <a:extLst>
              <a:ext uri="{FF2B5EF4-FFF2-40B4-BE49-F238E27FC236}">
                <a16:creationId xmlns:a16="http://schemas.microsoft.com/office/drawing/2014/main" xmlns="" id="{5DFB8EFF-D1DC-4E11-8850-C7E8CC593138}"/>
              </a:ext>
            </a:extLst>
          </p:cNvPr>
          <p:cNvSpPr>
            <a:spLocks noGrp="1"/>
          </p:cNvSpPr>
          <p:nvPr>
            <p:ph type="sldNum" sz="quarter" idx="12"/>
          </p:nvPr>
        </p:nvSpPr>
        <p:spPr>
          <a:xfrm>
            <a:off x="160337" y="6217055"/>
            <a:ext cx="540000" cy="539999"/>
          </a:xfrm>
          <a:prstGeom prst="rect">
            <a:avLst/>
          </a:prstGeom>
        </p:spPr>
        <p:txBody>
          <a:bodyPr/>
          <a:lstStyle>
            <a:lvl1pPr algn="ctr">
              <a:defRPr sz="1600">
                <a:latin typeface="Times New Roman" panose="02020603050405020304" pitchFamily="18" charset="0"/>
                <a:cs typeface="Times New Roman" panose="02020603050405020304" pitchFamily="18" charset="0"/>
              </a:defRPr>
            </a:lvl1pPr>
          </a:lstStyle>
          <a:p>
            <a:fld id="{D00AC8E8-16BD-4542-B696-825BABE65DF3}" type="slidenum">
              <a:rPr lang="en-CA" smtClean="0"/>
              <a:t>‹#›</a:t>
            </a:fld>
            <a:endParaRPr lang="en-CA"/>
          </a:p>
        </p:txBody>
      </p:sp>
    </p:spTree>
    <p:extLst>
      <p:ext uri="{BB962C8B-B14F-4D97-AF65-F5344CB8AC3E}">
        <p14:creationId xmlns:p14="http://schemas.microsoft.com/office/powerpoint/2010/main" val="1147621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xmlns="" id="{BAD6E253-08E9-496C-971B-E63FDB67D65E}"/>
              </a:ext>
            </a:extLst>
          </p:cNvPr>
          <p:cNvSpPr>
            <a:spLocks noGrp="1"/>
          </p:cNvSpPr>
          <p:nvPr>
            <p:ph type="ftr" sz="quarter" idx="11"/>
          </p:nvPr>
        </p:nvSpPr>
        <p:spPr/>
        <p:txBody>
          <a:bodyPr/>
          <a:lstStyle/>
          <a:p>
            <a:endParaRPr lang="en-CA"/>
          </a:p>
        </p:txBody>
      </p:sp>
      <p:sp>
        <p:nvSpPr>
          <p:cNvPr id="5" name="Title 1">
            <a:extLst>
              <a:ext uri="{FF2B5EF4-FFF2-40B4-BE49-F238E27FC236}">
                <a16:creationId xmlns:a16="http://schemas.microsoft.com/office/drawing/2014/main" xmlns="" id="{8C8592A9-DC30-4136-9DC2-3886A93E6C86}"/>
              </a:ext>
            </a:extLst>
          </p:cNvPr>
          <p:cNvSpPr>
            <a:spLocks noGrp="1"/>
          </p:cNvSpPr>
          <p:nvPr>
            <p:ph type="title" hasCustomPrompt="1"/>
          </p:nvPr>
        </p:nvSpPr>
        <p:spPr>
          <a:xfrm>
            <a:off x="831850" y="1709738"/>
            <a:ext cx="10515600" cy="2852737"/>
          </a:xfrm>
        </p:spPr>
        <p:txBody>
          <a:bodyPr anchor="b"/>
          <a:lstStyle>
            <a:lvl1pPr>
              <a:defRPr sz="6000">
                <a:latin typeface="Times New Roman" panose="02020603050405020304" pitchFamily="18" charset="0"/>
                <a:cs typeface="Times New Roman" panose="02020603050405020304" pitchFamily="18" charset="0"/>
              </a:defRPr>
            </a:lvl1pPr>
          </a:lstStyle>
          <a:p>
            <a:r>
              <a:rPr lang="en-US" dirty="0"/>
              <a:t>[Title]</a:t>
            </a:r>
            <a:endParaRPr lang="en-CA" dirty="0"/>
          </a:p>
        </p:txBody>
      </p:sp>
      <p:sp>
        <p:nvSpPr>
          <p:cNvPr id="6" name="Text Placeholder 2">
            <a:extLst>
              <a:ext uri="{FF2B5EF4-FFF2-40B4-BE49-F238E27FC236}">
                <a16:creationId xmlns:a16="http://schemas.microsoft.com/office/drawing/2014/main" xmlns="" id="{0DF9E4FF-E360-4FB5-A1AA-F133A64557E3}"/>
              </a:ext>
            </a:extLst>
          </p:cNvPr>
          <p:cNvSpPr>
            <a:spLocks noGrp="1"/>
          </p:cNvSpPr>
          <p:nvPr>
            <p:ph type="body" idx="1" hasCustomPrompt="1"/>
          </p:nvPr>
        </p:nvSpPr>
        <p:spPr>
          <a:xfrm>
            <a:off x="831850" y="4650423"/>
            <a:ext cx="10515600" cy="1500187"/>
          </a:xfrm>
        </p:spPr>
        <p:txBody>
          <a:bodyPr/>
          <a:lstStyle>
            <a:lvl1pPr marL="0" indent="0">
              <a:buNone/>
              <a:defRPr sz="2400">
                <a:solidFill>
                  <a:schemeClr val="tx1">
                    <a:tint val="75000"/>
                  </a:schemeClr>
                </a:solidFill>
                <a:latin typeface="Times New Roman" panose="02020603050405020304" pitchFamily="18" charset="0"/>
                <a:cs typeface="Times New Roman" panose="02020603050405020304"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[Subtitles]</a:t>
            </a:r>
          </a:p>
        </p:txBody>
      </p:sp>
      <p:sp>
        <p:nvSpPr>
          <p:cNvPr id="8" name="Block Arc 7">
            <a:extLst>
              <a:ext uri="{FF2B5EF4-FFF2-40B4-BE49-F238E27FC236}">
                <a16:creationId xmlns:a16="http://schemas.microsoft.com/office/drawing/2014/main" xmlns="" id="{67F31183-AF6D-4542-B906-F1CFF0351B8E}"/>
              </a:ext>
            </a:extLst>
          </p:cNvPr>
          <p:cNvSpPr/>
          <p:nvPr/>
        </p:nvSpPr>
        <p:spPr>
          <a:xfrm>
            <a:off x="160337" y="6145054"/>
            <a:ext cx="540000" cy="540000"/>
          </a:xfrm>
          <a:prstGeom prst="blockArc">
            <a:avLst>
              <a:gd name="adj1" fmla="val 475574"/>
              <a:gd name="adj2" fmla="val 16918972"/>
              <a:gd name="adj3" fmla="val 3421"/>
            </a:avLst>
          </a:prstGeom>
          <a:gradFill flip="none" rotWithShape="1">
            <a:gsLst>
              <a:gs pos="0">
                <a:schemeClr val="bg1">
                  <a:lumMod val="75000"/>
                </a:schemeClr>
              </a:gs>
              <a:gs pos="35000">
                <a:schemeClr val="tx1">
                  <a:lumMod val="75000"/>
                  <a:lumOff val="25000"/>
                </a:schemeClr>
              </a:gs>
              <a:gs pos="100000">
                <a:srgbClr val="00F26D"/>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endParaRPr>
          </a:p>
        </p:txBody>
      </p:sp>
      <p:sp>
        <p:nvSpPr>
          <p:cNvPr id="9" name="Block Arc 8">
            <a:extLst>
              <a:ext uri="{FF2B5EF4-FFF2-40B4-BE49-F238E27FC236}">
                <a16:creationId xmlns:a16="http://schemas.microsoft.com/office/drawing/2014/main" xmlns="" id="{D989B25D-B507-4802-8503-617BD95B8EC1}"/>
              </a:ext>
            </a:extLst>
          </p:cNvPr>
          <p:cNvSpPr/>
          <p:nvPr/>
        </p:nvSpPr>
        <p:spPr>
          <a:xfrm>
            <a:off x="124337" y="6109054"/>
            <a:ext cx="612000" cy="612000"/>
          </a:xfrm>
          <a:prstGeom prst="blockArc">
            <a:avLst>
              <a:gd name="adj1" fmla="val 20889002"/>
              <a:gd name="adj2" fmla="val 15557253"/>
              <a:gd name="adj3" fmla="val 1831"/>
            </a:avLst>
          </a:prstGeom>
          <a:gradFill flip="none" rotWithShape="1">
            <a:gsLst>
              <a:gs pos="0">
                <a:schemeClr val="bg1">
                  <a:lumMod val="75000"/>
                </a:schemeClr>
              </a:gs>
              <a:gs pos="35000">
                <a:schemeClr val="tx1">
                  <a:lumMod val="75000"/>
                  <a:lumOff val="25000"/>
                </a:schemeClr>
              </a:gs>
              <a:gs pos="100000">
                <a:srgbClr val="00F26D"/>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endParaRPr>
          </a:p>
        </p:txBody>
      </p:sp>
      <p:sp>
        <p:nvSpPr>
          <p:cNvPr id="10" name="Block Arc 9">
            <a:extLst>
              <a:ext uri="{FF2B5EF4-FFF2-40B4-BE49-F238E27FC236}">
                <a16:creationId xmlns:a16="http://schemas.microsoft.com/office/drawing/2014/main" xmlns="" id="{556B86D6-8744-4FA9-A736-D0AE31A999AC}"/>
              </a:ext>
            </a:extLst>
          </p:cNvPr>
          <p:cNvSpPr/>
          <p:nvPr/>
        </p:nvSpPr>
        <p:spPr>
          <a:xfrm>
            <a:off x="88337" y="6073054"/>
            <a:ext cx="684000" cy="684000"/>
          </a:xfrm>
          <a:prstGeom prst="blockArc">
            <a:avLst>
              <a:gd name="adj1" fmla="val 9454957"/>
              <a:gd name="adj2" fmla="val 5880097"/>
              <a:gd name="adj3" fmla="val 2270"/>
            </a:avLst>
          </a:prstGeom>
          <a:gradFill flip="none" rotWithShape="1">
            <a:gsLst>
              <a:gs pos="0">
                <a:schemeClr val="bg1">
                  <a:lumMod val="75000"/>
                </a:schemeClr>
              </a:gs>
              <a:gs pos="35000">
                <a:schemeClr val="tx1">
                  <a:lumMod val="75000"/>
                  <a:lumOff val="25000"/>
                </a:schemeClr>
              </a:gs>
              <a:gs pos="100000">
                <a:srgbClr val="00F26D"/>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4" name="Rectangle: Single Corner Snipped 13">
            <a:extLst>
              <a:ext uri="{FF2B5EF4-FFF2-40B4-BE49-F238E27FC236}">
                <a16:creationId xmlns:a16="http://schemas.microsoft.com/office/drawing/2014/main" xmlns="" id="{17F9A1B4-8763-43BC-8BE1-08AB6B5E1628}"/>
              </a:ext>
            </a:extLst>
          </p:cNvPr>
          <p:cNvSpPr/>
          <p:nvPr/>
        </p:nvSpPr>
        <p:spPr>
          <a:xfrm>
            <a:off x="-1" y="4562475"/>
            <a:ext cx="9073244" cy="45719"/>
          </a:xfrm>
          <a:prstGeom prst="snip1Rect">
            <a:avLst>
              <a:gd name="adj" fmla="val 50000"/>
            </a:avLst>
          </a:prstGeom>
          <a:gradFill>
            <a:gsLst>
              <a:gs pos="0">
                <a:schemeClr val="bg1">
                  <a:lumMod val="75000"/>
                </a:schemeClr>
              </a:gs>
              <a:gs pos="35000">
                <a:schemeClr val="tx1">
                  <a:lumMod val="75000"/>
                  <a:lumOff val="25000"/>
                </a:schemeClr>
              </a:gs>
              <a:gs pos="100000">
                <a:srgbClr val="00F26D"/>
              </a:gs>
            </a:gsLst>
            <a:path path="circle">
              <a:fillToRect l="50000" t="-80000" r="50000" b="18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5" name="Straight Connector 14">
            <a:extLst>
              <a:ext uri="{FF2B5EF4-FFF2-40B4-BE49-F238E27FC236}">
                <a16:creationId xmlns:a16="http://schemas.microsoft.com/office/drawing/2014/main" xmlns="" id="{B543D8DD-17E9-4B7C-BB9F-1608C5DEE0CB}"/>
              </a:ext>
            </a:extLst>
          </p:cNvPr>
          <p:cNvCxnSpPr>
            <a:cxnSpLocks/>
          </p:cNvCxnSpPr>
          <p:nvPr/>
        </p:nvCxnSpPr>
        <p:spPr>
          <a:xfrm>
            <a:off x="-1" y="4641940"/>
            <a:ext cx="8839201" cy="0"/>
          </a:xfrm>
          <a:prstGeom prst="line">
            <a:avLst/>
          </a:prstGeom>
          <a:ln>
            <a:gradFill>
              <a:gsLst>
                <a:gs pos="0">
                  <a:schemeClr val="bg1">
                    <a:lumMod val="75000"/>
                  </a:schemeClr>
                </a:gs>
                <a:gs pos="31000">
                  <a:schemeClr val="tx1"/>
                </a:gs>
                <a:gs pos="100000">
                  <a:srgbClr val="00F26D"/>
                </a:gs>
              </a:gsLst>
              <a:lin ang="5400000" scaled="1"/>
            </a:gradFill>
          </a:ln>
        </p:spPr>
        <p:style>
          <a:lnRef idx="1">
            <a:schemeClr val="accent1"/>
          </a:lnRef>
          <a:fillRef idx="0">
            <a:schemeClr val="accent1"/>
          </a:fillRef>
          <a:effectRef idx="0">
            <a:schemeClr val="accent1"/>
          </a:effectRef>
          <a:fontRef idx="minor">
            <a:schemeClr val="tx1"/>
          </a:fontRef>
        </p:style>
      </p:cxnSp>
      <p:sp>
        <p:nvSpPr>
          <p:cNvPr id="19" name="Block Arc 18">
            <a:extLst>
              <a:ext uri="{FF2B5EF4-FFF2-40B4-BE49-F238E27FC236}">
                <a16:creationId xmlns:a16="http://schemas.microsoft.com/office/drawing/2014/main" xmlns="" id="{1256545C-CCED-401C-B3A7-EBD94F966C15}"/>
              </a:ext>
            </a:extLst>
          </p:cNvPr>
          <p:cNvSpPr/>
          <p:nvPr/>
        </p:nvSpPr>
        <p:spPr>
          <a:xfrm>
            <a:off x="10302514" y="-1814516"/>
            <a:ext cx="3600000" cy="3600000"/>
          </a:xfrm>
          <a:prstGeom prst="blockArc">
            <a:avLst>
              <a:gd name="adj1" fmla="val 4884323"/>
              <a:gd name="adj2" fmla="val 10677650"/>
              <a:gd name="adj3" fmla="val 517"/>
            </a:avLst>
          </a:prstGeom>
          <a:gradFill flip="none" rotWithShape="1">
            <a:gsLst>
              <a:gs pos="0">
                <a:schemeClr val="bg1">
                  <a:lumMod val="75000"/>
                  <a:alpha val="20000"/>
                </a:schemeClr>
              </a:gs>
              <a:gs pos="35000">
                <a:schemeClr val="tx1">
                  <a:lumMod val="75000"/>
                  <a:lumOff val="25000"/>
                  <a:alpha val="19000"/>
                </a:schemeClr>
              </a:gs>
              <a:gs pos="100000">
                <a:srgbClr val="00F26D">
                  <a:alpha val="19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20" name="Block Arc 19">
            <a:extLst>
              <a:ext uri="{FF2B5EF4-FFF2-40B4-BE49-F238E27FC236}">
                <a16:creationId xmlns:a16="http://schemas.microsoft.com/office/drawing/2014/main" xmlns="" id="{F4683C6D-BC48-434A-8D4F-5C7EE71B0A2D}"/>
              </a:ext>
            </a:extLst>
          </p:cNvPr>
          <p:cNvSpPr/>
          <p:nvPr/>
        </p:nvSpPr>
        <p:spPr>
          <a:xfrm>
            <a:off x="10356514" y="-1764934"/>
            <a:ext cx="3492000" cy="3492000"/>
          </a:xfrm>
          <a:prstGeom prst="blockArc">
            <a:avLst>
              <a:gd name="adj1" fmla="val 4884323"/>
              <a:gd name="adj2" fmla="val 10810344"/>
              <a:gd name="adj3" fmla="val 4391"/>
            </a:avLst>
          </a:prstGeom>
          <a:gradFill flip="none" rotWithShape="1">
            <a:gsLst>
              <a:gs pos="0">
                <a:schemeClr val="bg1">
                  <a:lumMod val="75000"/>
                  <a:alpha val="34000"/>
                </a:schemeClr>
              </a:gs>
              <a:gs pos="35000">
                <a:schemeClr val="tx1">
                  <a:lumMod val="75000"/>
                  <a:lumOff val="25000"/>
                  <a:alpha val="19000"/>
                </a:schemeClr>
              </a:gs>
              <a:gs pos="100000">
                <a:srgbClr val="00F26D">
                  <a:alpha val="25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3" name="Slide Number Placeholder 5">
            <a:extLst>
              <a:ext uri="{FF2B5EF4-FFF2-40B4-BE49-F238E27FC236}">
                <a16:creationId xmlns:a16="http://schemas.microsoft.com/office/drawing/2014/main" xmlns="" id="{FD2064EA-7AAA-4E4C-880E-7A9F0A7EED95}"/>
              </a:ext>
            </a:extLst>
          </p:cNvPr>
          <p:cNvSpPr>
            <a:spLocks noGrp="1"/>
          </p:cNvSpPr>
          <p:nvPr>
            <p:ph type="sldNum" sz="quarter" idx="12"/>
          </p:nvPr>
        </p:nvSpPr>
        <p:spPr>
          <a:xfrm>
            <a:off x="160337" y="6217055"/>
            <a:ext cx="540000" cy="539999"/>
          </a:xfrm>
          <a:prstGeom prst="rect">
            <a:avLst/>
          </a:prstGeom>
        </p:spPr>
        <p:txBody>
          <a:bodyPr/>
          <a:lstStyle>
            <a:lvl1pPr algn="ctr">
              <a:defRPr sz="1600">
                <a:latin typeface="Times New Roman" panose="02020603050405020304" pitchFamily="18" charset="0"/>
                <a:cs typeface="Times New Roman" panose="02020603050405020304" pitchFamily="18" charset="0"/>
              </a:defRPr>
            </a:lvl1pPr>
          </a:lstStyle>
          <a:p>
            <a:fld id="{D00AC8E8-16BD-4542-B696-825BABE65DF3}" type="slidenum">
              <a:rPr lang="en-CA" smtClean="0"/>
              <a:t>‹#›</a:t>
            </a:fld>
            <a:endParaRPr lang="en-CA"/>
          </a:p>
        </p:txBody>
      </p:sp>
    </p:spTree>
    <p:extLst>
      <p:ext uri="{BB962C8B-B14F-4D97-AF65-F5344CB8AC3E}">
        <p14:creationId xmlns:p14="http://schemas.microsoft.com/office/powerpoint/2010/main" val="780532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928A38-468F-4BB4-B1D6-6DF8F0FD3E18}"/>
              </a:ext>
            </a:extLst>
          </p:cNvPr>
          <p:cNvSpPr>
            <a:spLocks noGrp="1"/>
          </p:cNvSpPr>
          <p:nvPr>
            <p:ph type="title"/>
          </p:nvPr>
        </p:nvSpPr>
        <p:spPr/>
        <p:txBody>
          <a:bodyPr/>
          <a:lstStyle/>
          <a:p>
            <a:r>
              <a:rPr lang="en-US"/>
              <a:t>Click to edit Master title style</a:t>
            </a:r>
            <a:endParaRPr lang="en-CA" dirty="0"/>
          </a:p>
        </p:txBody>
      </p:sp>
      <p:sp>
        <p:nvSpPr>
          <p:cNvPr id="3" name="Content Placeholder 2">
            <a:extLst>
              <a:ext uri="{FF2B5EF4-FFF2-40B4-BE49-F238E27FC236}">
                <a16:creationId xmlns:a16="http://schemas.microsoft.com/office/drawing/2014/main" xmlns="" id="{AF100189-6BA9-4A8E-974C-F697B9C3AC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4" name="Content Placeholder 3">
            <a:extLst>
              <a:ext uri="{FF2B5EF4-FFF2-40B4-BE49-F238E27FC236}">
                <a16:creationId xmlns:a16="http://schemas.microsoft.com/office/drawing/2014/main" xmlns="" id="{DD22A088-FF88-4C17-9860-8D1DD777F3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a:extLst>
              <a:ext uri="{FF2B5EF4-FFF2-40B4-BE49-F238E27FC236}">
                <a16:creationId xmlns:a16="http://schemas.microsoft.com/office/drawing/2014/main" xmlns="" id="{FA970899-736E-49F7-B326-8E864A37C8B7}"/>
              </a:ext>
            </a:extLst>
          </p:cNvPr>
          <p:cNvSpPr>
            <a:spLocks noGrp="1"/>
          </p:cNvSpPr>
          <p:nvPr>
            <p:ph type="ftr" sz="quarter" idx="11"/>
          </p:nvPr>
        </p:nvSpPr>
        <p:spPr/>
        <p:txBody>
          <a:bodyPr/>
          <a:lstStyle/>
          <a:p>
            <a:endParaRPr lang="en-CA"/>
          </a:p>
        </p:txBody>
      </p:sp>
      <p:sp>
        <p:nvSpPr>
          <p:cNvPr id="11" name="Block Arc 10">
            <a:extLst>
              <a:ext uri="{FF2B5EF4-FFF2-40B4-BE49-F238E27FC236}">
                <a16:creationId xmlns:a16="http://schemas.microsoft.com/office/drawing/2014/main" xmlns="" id="{3CC7EF72-A817-4231-9C56-0DAEC9E480AB}"/>
              </a:ext>
            </a:extLst>
          </p:cNvPr>
          <p:cNvSpPr/>
          <p:nvPr/>
        </p:nvSpPr>
        <p:spPr>
          <a:xfrm>
            <a:off x="160337" y="6145054"/>
            <a:ext cx="540000" cy="540000"/>
          </a:xfrm>
          <a:prstGeom prst="blockArc">
            <a:avLst>
              <a:gd name="adj1" fmla="val 475574"/>
              <a:gd name="adj2" fmla="val 16918972"/>
              <a:gd name="adj3" fmla="val 3421"/>
            </a:avLst>
          </a:prstGeom>
          <a:gradFill flip="none" rotWithShape="1">
            <a:gsLst>
              <a:gs pos="0">
                <a:schemeClr val="bg1">
                  <a:lumMod val="75000"/>
                </a:schemeClr>
              </a:gs>
              <a:gs pos="35000">
                <a:schemeClr val="tx1">
                  <a:lumMod val="75000"/>
                  <a:lumOff val="25000"/>
                </a:schemeClr>
              </a:gs>
              <a:gs pos="100000">
                <a:srgbClr val="00F26D"/>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endParaRPr>
          </a:p>
        </p:txBody>
      </p:sp>
      <p:sp>
        <p:nvSpPr>
          <p:cNvPr id="12" name="Block Arc 11">
            <a:extLst>
              <a:ext uri="{FF2B5EF4-FFF2-40B4-BE49-F238E27FC236}">
                <a16:creationId xmlns:a16="http://schemas.microsoft.com/office/drawing/2014/main" xmlns="" id="{5C0F849A-4553-4D12-B71F-7A847B5B6BA8}"/>
              </a:ext>
            </a:extLst>
          </p:cNvPr>
          <p:cNvSpPr/>
          <p:nvPr/>
        </p:nvSpPr>
        <p:spPr>
          <a:xfrm>
            <a:off x="124337" y="6109054"/>
            <a:ext cx="612000" cy="612000"/>
          </a:xfrm>
          <a:prstGeom prst="blockArc">
            <a:avLst>
              <a:gd name="adj1" fmla="val 20889002"/>
              <a:gd name="adj2" fmla="val 15557253"/>
              <a:gd name="adj3" fmla="val 1831"/>
            </a:avLst>
          </a:prstGeom>
          <a:gradFill flip="none" rotWithShape="1">
            <a:gsLst>
              <a:gs pos="0">
                <a:schemeClr val="bg1">
                  <a:lumMod val="75000"/>
                </a:schemeClr>
              </a:gs>
              <a:gs pos="35000">
                <a:schemeClr val="tx1">
                  <a:lumMod val="75000"/>
                  <a:lumOff val="25000"/>
                </a:schemeClr>
              </a:gs>
              <a:gs pos="100000">
                <a:srgbClr val="00F26D"/>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endParaRPr>
          </a:p>
        </p:txBody>
      </p:sp>
      <p:sp>
        <p:nvSpPr>
          <p:cNvPr id="13" name="Block Arc 12">
            <a:extLst>
              <a:ext uri="{FF2B5EF4-FFF2-40B4-BE49-F238E27FC236}">
                <a16:creationId xmlns:a16="http://schemas.microsoft.com/office/drawing/2014/main" xmlns="" id="{91829773-2ED4-4C4F-A19B-5ACF97B97068}"/>
              </a:ext>
            </a:extLst>
          </p:cNvPr>
          <p:cNvSpPr/>
          <p:nvPr/>
        </p:nvSpPr>
        <p:spPr>
          <a:xfrm>
            <a:off x="88337" y="6073054"/>
            <a:ext cx="684000" cy="684000"/>
          </a:xfrm>
          <a:prstGeom prst="blockArc">
            <a:avLst>
              <a:gd name="adj1" fmla="val 9454957"/>
              <a:gd name="adj2" fmla="val 5880097"/>
              <a:gd name="adj3" fmla="val 2270"/>
            </a:avLst>
          </a:prstGeom>
          <a:gradFill flip="none" rotWithShape="1">
            <a:gsLst>
              <a:gs pos="0">
                <a:schemeClr val="bg1">
                  <a:lumMod val="75000"/>
                </a:schemeClr>
              </a:gs>
              <a:gs pos="35000">
                <a:schemeClr val="tx1">
                  <a:lumMod val="75000"/>
                  <a:lumOff val="25000"/>
                </a:schemeClr>
              </a:gs>
              <a:gs pos="100000">
                <a:srgbClr val="00F26D"/>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4" name="Rectangle: Single Corner Snipped 13">
            <a:extLst>
              <a:ext uri="{FF2B5EF4-FFF2-40B4-BE49-F238E27FC236}">
                <a16:creationId xmlns:a16="http://schemas.microsoft.com/office/drawing/2014/main" xmlns="" id="{E4DC84E6-E5AA-4B48-BFE4-D91F42373533}"/>
              </a:ext>
            </a:extLst>
          </p:cNvPr>
          <p:cNvSpPr/>
          <p:nvPr/>
        </p:nvSpPr>
        <p:spPr>
          <a:xfrm>
            <a:off x="-1" y="1351915"/>
            <a:ext cx="9073244" cy="45719"/>
          </a:xfrm>
          <a:prstGeom prst="snip1Rect">
            <a:avLst>
              <a:gd name="adj" fmla="val 50000"/>
            </a:avLst>
          </a:prstGeom>
          <a:gradFill>
            <a:gsLst>
              <a:gs pos="0">
                <a:schemeClr val="bg1">
                  <a:lumMod val="75000"/>
                </a:schemeClr>
              </a:gs>
              <a:gs pos="35000">
                <a:schemeClr val="tx1">
                  <a:lumMod val="75000"/>
                  <a:lumOff val="25000"/>
                </a:schemeClr>
              </a:gs>
              <a:gs pos="100000">
                <a:srgbClr val="00F26D"/>
              </a:gs>
            </a:gsLst>
            <a:path path="circle">
              <a:fillToRect l="50000" t="-80000" r="50000" b="18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5" name="Straight Connector 14">
            <a:extLst>
              <a:ext uri="{FF2B5EF4-FFF2-40B4-BE49-F238E27FC236}">
                <a16:creationId xmlns:a16="http://schemas.microsoft.com/office/drawing/2014/main" xmlns="" id="{8D4652DF-1E24-4CFC-B562-39349BDD6C1D}"/>
              </a:ext>
            </a:extLst>
          </p:cNvPr>
          <p:cNvCxnSpPr>
            <a:cxnSpLocks/>
          </p:cNvCxnSpPr>
          <p:nvPr/>
        </p:nvCxnSpPr>
        <p:spPr>
          <a:xfrm>
            <a:off x="-1" y="1421220"/>
            <a:ext cx="8839201" cy="0"/>
          </a:xfrm>
          <a:prstGeom prst="line">
            <a:avLst/>
          </a:prstGeom>
          <a:ln>
            <a:gradFill>
              <a:gsLst>
                <a:gs pos="0">
                  <a:schemeClr val="bg1">
                    <a:lumMod val="75000"/>
                  </a:schemeClr>
                </a:gs>
                <a:gs pos="31000">
                  <a:schemeClr val="tx1"/>
                </a:gs>
                <a:gs pos="100000">
                  <a:srgbClr val="00F26D"/>
                </a:gs>
              </a:gsLst>
              <a:lin ang="5400000" scaled="1"/>
            </a:gradFill>
          </a:ln>
        </p:spPr>
        <p:style>
          <a:lnRef idx="1">
            <a:schemeClr val="accent1"/>
          </a:lnRef>
          <a:fillRef idx="0">
            <a:schemeClr val="accent1"/>
          </a:fillRef>
          <a:effectRef idx="0">
            <a:schemeClr val="accent1"/>
          </a:effectRef>
          <a:fontRef idx="minor">
            <a:schemeClr val="tx1"/>
          </a:fontRef>
        </p:style>
      </p:cxnSp>
      <p:sp>
        <p:nvSpPr>
          <p:cNvPr id="16" name="Block Arc 15">
            <a:extLst>
              <a:ext uri="{FF2B5EF4-FFF2-40B4-BE49-F238E27FC236}">
                <a16:creationId xmlns:a16="http://schemas.microsoft.com/office/drawing/2014/main" xmlns="" id="{3371900D-5ED3-413B-9EB8-40E079BC8FCE}"/>
              </a:ext>
            </a:extLst>
          </p:cNvPr>
          <p:cNvSpPr/>
          <p:nvPr/>
        </p:nvSpPr>
        <p:spPr>
          <a:xfrm>
            <a:off x="8859520" y="4001294"/>
            <a:ext cx="3600000" cy="3600000"/>
          </a:xfrm>
          <a:prstGeom prst="blockArc">
            <a:avLst>
              <a:gd name="adj1" fmla="val 4884323"/>
              <a:gd name="adj2" fmla="val 4880375"/>
              <a:gd name="adj3" fmla="val 1686"/>
            </a:avLst>
          </a:prstGeom>
          <a:gradFill flip="none" rotWithShape="1">
            <a:gsLst>
              <a:gs pos="0">
                <a:schemeClr val="bg1">
                  <a:lumMod val="75000"/>
                  <a:alpha val="20000"/>
                </a:schemeClr>
              </a:gs>
              <a:gs pos="35000">
                <a:schemeClr val="tx1">
                  <a:lumMod val="75000"/>
                  <a:lumOff val="25000"/>
                  <a:alpha val="19000"/>
                </a:schemeClr>
              </a:gs>
              <a:gs pos="100000">
                <a:srgbClr val="00F26D">
                  <a:alpha val="19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7" name="Block Arc 16">
            <a:extLst>
              <a:ext uri="{FF2B5EF4-FFF2-40B4-BE49-F238E27FC236}">
                <a16:creationId xmlns:a16="http://schemas.microsoft.com/office/drawing/2014/main" xmlns="" id="{96BBD49A-61C0-49BA-AA1B-B72A26DB886C}"/>
              </a:ext>
            </a:extLst>
          </p:cNvPr>
          <p:cNvSpPr/>
          <p:nvPr/>
        </p:nvSpPr>
        <p:spPr>
          <a:xfrm>
            <a:off x="-697566" y="-940226"/>
            <a:ext cx="1800000" cy="1800000"/>
          </a:xfrm>
          <a:prstGeom prst="blockArc">
            <a:avLst>
              <a:gd name="adj1" fmla="val 18724497"/>
              <a:gd name="adj2" fmla="val 7351586"/>
              <a:gd name="adj3" fmla="val 26062"/>
            </a:avLst>
          </a:prstGeom>
          <a:gradFill flip="none" rotWithShape="1">
            <a:gsLst>
              <a:gs pos="0">
                <a:schemeClr val="bg1">
                  <a:lumMod val="75000"/>
                  <a:alpha val="34000"/>
                </a:schemeClr>
              </a:gs>
              <a:gs pos="35000">
                <a:schemeClr val="tx1">
                  <a:lumMod val="75000"/>
                  <a:lumOff val="25000"/>
                  <a:alpha val="19000"/>
                </a:schemeClr>
              </a:gs>
              <a:gs pos="100000">
                <a:srgbClr val="00F26D">
                  <a:alpha val="25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8" name="Slide Number Placeholder 5">
            <a:extLst>
              <a:ext uri="{FF2B5EF4-FFF2-40B4-BE49-F238E27FC236}">
                <a16:creationId xmlns:a16="http://schemas.microsoft.com/office/drawing/2014/main" xmlns="" id="{71104C8A-4903-4D7A-84AB-2E7654A5D4E4}"/>
              </a:ext>
            </a:extLst>
          </p:cNvPr>
          <p:cNvSpPr>
            <a:spLocks noGrp="1"/>
          </p:cNvSpPr>
          <p:nvPr>
            <p:ph type="sldNum" sz="quarter" idx="12"/>
          </p:nvPr>
        </p:nvSpPr>
        <p:spPr>
          <a:xfrm>
            <a:off x="160337" y="6217055"/>
            <a:ext cx="540000" cy="539999"/>
          </a:xfrm>
          <a:prstGeom prst="rect">
            <a:avLst/>
          </a:prstGeom>
        </p:spPr>
        <p:txBody>
          <a:bodyPr/>
          <a:lstStyle>
            <a:lvl1pPr algn="ctr">
              <a:defRPr sz="1600">
                <a:latin typeface="Times New Roman" panose="02020603050405020304" pitchFamily="18" charset="0"/>
                <a:cs typeface="Times New Roman" panose="02020603050405020304" pitchFamily="18" charset="0"/>
              </a:defRPr>
            </a:lvl1pPr>
          </a:lstStyle>
          <a:p>
            <a:fld id="{D00AC8E8-16BD-4542-B696-825BABE65DF3}" type="slidenum">
              <a:rPr lang="en-CA" smtClean="0"/>
              <a:t>‹#›</a:t>
            </a:fld>
            <a:endParaRPr lang="en-CA"/>
          </a:p>
        </p:txBody>
      </p:sp>
    </p:spTree>
    <p:extLst>
      <p:ext uri="{BB962C8B-B14F-4D97-AF65-F5344CB8AC3E}">
        <p14:creationId xmlns:p14="http://schemas.microsoft.com/office/powerpoint/2010/main" val="679796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xmlns="" id="{07E24475-4493-4718-B644-D42A44794BD5}"/>
              </a:ext>
            </a:extLst>
          </p:cNvPr>
          <p:cNvSpPr>
            <a:spLocks noGrp="1"/>
          </p:cNvSpPr>
          <p:nvPr>
            <p:ph type="ftr" sz="quarter" idx="11"/>
          </p:nvPr>
        </p:nvSpPr>
        <p:spPr/>
        <p:txBody>
          <a:bodyPr/>
          <a:lstStyle/>
          <a:p>
            <a:endParaRPr lang="en-CA"/>
          </a:p>
        </p:txBody>
      </p:sp>
      <p:sp>
        <p:nvSpPr>
          <p:cNvPr id="10" name="Title 1">
            <a:extLst>
              <a:ext uri="{FF2B5EF4-FFF2-40B4-BE49-F238E27FC236}">
                <a16:creationId xmlns:a16="http://schemas.microsoft.com/office/drawing/2014/main" xmlns="" id="{5C332428-8793-4192-A696-C63FF81EC55F}"/>
              </a:ext>
            </a:extLst>
          </p:cNvPr>
          <p:cNvSpPr txBox="1">
            <a:spLocks/>
          </p:cNvSpPr>
          <p:nvPr/>
        </p:nvSpPr>
        <p:spPr>
          <a:xfrm>
            <a:off x="838200" y="34754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r>
              <a:rPr lang="en-US" dirty="0"/>
              <a:t>[Title]</a:t>
            </a:r>
            <a:endParaRPr lang="en-CA" dirty="0"/>
          </a:p>
        </p:txBody>
      </p:sp>
      <p:sp>
        <p:nvSpPr>
          <p:cNvPr id="11" name="Rectangle: Single Corner Snipped 10">
            <a:extLst>
              <a:ext uri="{FF2B5EF4-FFF2-40B4-BE49-F238E27FC236}">
                <a16:creationId xmlns:a16="http://schemas.microsoft.com/office/drawing/2014/main" xmlns="" id="{4D262CE1-8340-42F6-8AB8-B52C28BAD890}"/>
              </a:ext>
            </a:extLst>
          </p:cNvPr>
          <p:cNvSpPr/>
          <p:nvPr/>
        </p:nvSpPr>
        <p:spPr>
          <a:xfrm>
            <a:off x="-1" y="1351915"/>
            <a:ext cx="9073244" cy="45719"/>
          </a:xfrm>
          <a:prstGeom prst="snip1Rect">
            <a:avLst>
              <a:gd name="adj" fmla="val 50000"/>
            </a:avLst>
          </a:prstGeom>
          <a:gradFill>
            <a:gsLst>
              <a:gs pos="0">
                <a:schemeClr val="bg1">
                  <a:lumMod val="75000"/>
                </a:schemeClr>
              </a:gs>
              <a:gs pos="35000">
                <a:schemeClr val="tx1">
                  <a:lumMod val="75000"/>
                  <a:lumOff val="25000"/>
                </a:schemeClr>
              </a:gs>
              <a:gs pos="100000">
                <a:srgbClr val="00F26D"/>
              </a:gs>
            </a:gsLst>
            <a:path path="circle">
              <a:fillToRect l="50000" t="-80000" r="50000" b="18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2" name="Straight Connector 11">
            <a:extLst>
              <a:ext uri="{FF2B5EF4-FFF2-40B4-BE49-F238E27FC236}">
                <a16:creationId xmlns:a16="http://schemas.microsoft.com/office/drawing/2014/main" xmlns="" id="{98E1F4A0-3E56-459A-9CE2-9F395765B8D6}"/>
              </a:ext>
            </a:extLst>
          </p:cNvPr>
          <p:cNvCxnSpPr>
            <a:cxnSpLocks/>
          </p:cNvCxnSpPr>
          <p:nvPr/>
        </p:nvCxnSpPr>
        <p:spPr>
          <a:xfrm>
            <a:off x="-1" y="1421220"/>
            <a:ext cx="8839201" cy="0"/>
          </a:xfrm>
          <a:prstGeom prst="line">
            <a:avLst/>
          </a:prstGeom>
          <a:ln>
            <a:gradFill>
              <a:gsLst>
                <a:gs pos="0">
                  <a:schemeClr val="bg1">
                    <a:lumMod val="75000"/>
                  </a:schemeClr>
                </a:gs>
                <a:gs pos="31000">
                  <a:schemeClr val="tx1"/>
                </a:gs>
                <a:gs pos="100000">
                  <a:srgbClr val="00F26D"/>
                </a:gs>
              </a:gsLst>
              <a:lin ang="5400000" scaled="1"/>
            </a:gradFill>
          </a:ln>
        </p:spPr>
        <p:style>
          <a:lnRef idx="1">
            <a:schemeClr val="accent1"/>
          </a:lnRef>
          <a:fillRef idx="0">
            <a:schemeClr val="accent1"/>
          </a:fillRef>
          <a:effectRef idx="0">
            <a:schemeClr val="accent1"/>
          </a:effectRef>
          <a:fontRef idx="minor">
            <a:schemeClr val="tx1"/>
          </a:fontRef>
        </p:style>
      </p:cxnSp>
      <p:sp>
        <p:nvSpPr>
          <p:cNvPr id="13" name="Block Arc 12">
            <a:extLst>
              <a:ext uri="{FF2B5EF4-FFF2-40B4-BE49-F238E27FC236}">
                <a16:creationId xmlns:a16="http://schemas.microsoft.com/office/drawing/2014/main" xmlns="" id="{B94E44FE-3F26-40DD-B64A-589C8D8979C4}"/>
              </a:ext>
            </a:extLst>
          </p:cNvPr>
          <p:cNvSpPr/>
          <p:nvPr/>
        </p:nvSpPr>
        <p:spPr>
          <a:xfrm>
            <a:off x="-697566" y="-940226"/>
            <a:ext cx="1800000" cy="1800000"/>
          </a:xfrm>
          <a:prstGeom prst="blockArc">
            <a:avLst>
              <a:gd name="adj1" fmla="val 18724497"/>
              <a:gd name="adj2" fmla="val 7351586"/>
              <a:gd name="adj3" fmla="val 26062"/>
            </a:avLst>
          </a:prstGeom>
          <a:gradFill flip="none" rotWithShape="1">
            <a:gsLst>
              <a:gs pos="0">
                <a:schemeClr val="bg1">
                  <a:lumMod val="75000"/>
                  <a:alpha val="34000"/>
                </a:schemeClr>
              </a:gs>
              <a:gs pos="35000">
                <a:schemeClr val="tx1">
                  <a:lumMod val="75000"/>
                  <a:lumOff val="25000"/>
                  <a:alpha val="19000"/>
                </a:schemeClr>
              </a:gs>
              <a:gs pos="100000">
                <a:srgbClr val="00F26D">
                  <a:alpha val="25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5" name="Block Arc 14">
            <a:extLst>
              <a:ext uri="{FF2B5EF4-FFF2-40B4-BE49-F238E27FC236}">
                <a16:creationId xmlns:a16="http://schemas.microsoft.com/office/drawing/2014/main" xmlns="" id="{5EE6B951-28FC-43DB-9E0E-E0D32BEAEB37}"/>
              </a:ext>
            </a:extLst>
          </p:cNvPr>
          <p:cNvSpPr/>
          <p:nvPr/>
        </p:nvSpPr>
        <p:spPr>
          <a:xfrm>
            <a:off x="160337" y="6145054"/>
            <a:ext cx="540000" cy="540000"/>
          </a:xfrm>
          <a:prstGeom prst="blockArc">
            <a:avLst>
              <a:gd name="adj1" fmla="val 475574"/>
              <a:gd name="adj2" fmla="val 16918972"/>
              <a:gd name="adj3" fmla="val 3421"/>
            </a:avLst>
          </a:prstGeom>
          <a:gradFill flip="none" rotWithShape="1">
            <a:gsLst>
              <a:gs pos="0">
                <a:schemeClr val="bg1">
                  <a:lumMod val="75000"/>
                </a:schemeClr>
              </a:gs>
              <a:gs pos="35000">
                <a:schemeClr val="tx1">
                  <a:lumMod val="75000"/>
                  <a:lumOff val="25000"/>
                </a:schemeClr>
              </a:gs>
              <a:gs pos="100000">
                <a:srgbClr val="00F26D"/>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endParaRPr>
          </a:p>
        </p:txBody>
      </p:sp>
      <p:sp>
        <p:nvSpPr>
          <p:cNvPr id="16" name="Block Arc 15">
            <a:extLst>
              <a:ext uri="{FF2B5EF4-FFF2-40B4-BE49-F238E27FC236}">
                <a16:creationId xmlns:a16="http://schemas.microsoft.com/office/drawing/2014/main" xmlns="" id="{37D9B2D0-5862-4F02-AF5A-9D492066CB41}"/>
              </a:ext>
            </a:extLst>
          </p:cNvPr>
          <p:cNvSpPr/>
          <p:nvPr/>
        </p:nvSpPr>
        <p:spPr>
          <a:xfrm>
            <a:off x="124337" y="6109054"/>
            <a:ext cx="612000" cy="612000"/>
          </a:xfrm>
          <a:prstGeom prst="blockArc">
            <a:avLst>
              <a:gd name="adj1" fmla="val 20889002"/>
              <a:gd name="adj2" fmla="val 15557253"/>
              <a:gd name="adj3" fmla="val 1831"/>
            </a:avLst>
          </a:prstGeom>
          <a:gradFill flip="none" rotWithShape="1">
            <a:gsLst>
              <a:gs pos="0">
                <a:schemeClr val="bg1">
                  <a:lumMod val="75000"/>
                </a:schemeClr>
              </a:gs>
              <a:gs pos="35000">
                <a:schemeClr val="tx1">
                  <a:lumMod val="75000"/>
                  <a:lumOff val="25000"/>
                </a:schemeClr>
              </a:gs>
              <a:gs pos="100000">
                <a:srgbClr val="00F26D"/>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endParaRPr>
          </a:p>
        </p:txBody>
      </p:sp>
      <p:sp>
        <p:nvSpPr>
          <p:cNvPr id="17" name="Block Arc 16">
            <a:extLst>
              <a:ext uri="{FF2B5EF4-FFF2-40B4-BE49-F238E27FC236}">
                <a16:creationId xmlns:a16="http://schemas.microsoft.com/office/drawing/2014/main" xmlns="" id="{87C8D49F-ED0D-46F7-B849-F00345A21BDB}"/>
              </a:ext>
            </a:extLst>
          </p:cNvPr>
          <p:cNvSpPr/>
          <p:nvPr/>
        </p:nvSpPr>
        <p:spPr>
          <a:xfrm>
            <a:off x="88337" y="6073054"/>
            <a:ext cx="684000" cy="684000"/>
          </a:xfrm>
          <a:prstGeom prst="blockArc">
            <a:avLst>
              <a:gd name="adj1" fmla="val 9454957"/>
              <a:gd name="adj2" fmla="val 5880097"/>
              <a:gd name="adj3" fmla="val 2270"/>
            </a:avLst>
          </a:prstGeom>
          <a:gradFill flip="none" rotWithShape="1">
            <a:gsLst>
              <a:gs pos="0">
                <a:schemeClr val="bg1">
                  <a:lumMod val="75000"/>
                </a:schemeClr>
              </a:gs>
              <a:gs pos="35000">
                <a:schemeClr val="tx1">
                  <a:lumMod val="75000"/>
                  <a:lumOff val="25000"/>
                </a:schemeClr>
              </a:gs>
              <a:gs pos="100000">
                <a:srgbClr val="00F26D"/>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22" name="Block Arc 21">
            <a:extLst>
              <a:ext uri="{FF2B5EF4-FFF2-40B4-BE49-F238E27FC236}">
                <a16:creationId xmlns:a16="http://schemas.microsoft.com/office/drawing/2014/main" xmlns="" id="{3C725320-6B7E-4EB7-9B33-4E62C397E7A2}"/>
              </a:ext>
            </a:extLst>
          </p:cNvPr>
          <p:cNvSpPr/>
          <p:nvPr/>
        </p:nvSpPr>
        <p:spPr>
          <a:xfrm>
            <a:off x="10536194" y="-1834836"/>
            <a:ext cx="3240000" cy="3240000"/>
          </a:xfrm>
          <a:prstGeom prst="blockArc">
            <a:avLst>
              <a:gd name="adj1" fmla="val 4884323"/>
              <a:gd name="adj2" fmla="val 10677650"/>
              <a:gd name="adj3" fmla="val 517"/>
            </a:avLst>
          </a:prstGeom>
          <a:gradFill flip="none" rotWithShape="1">
            <a:gsLst>
              <a:gs pos="0">
                <a:schemeClr val="bg1">
                  <a:lumMod val="75000"/>
                  <a:alpha val="20000"/>
                </a:schemeClr>
              </a:gs>
              <a:gs pos="35000">
                <a:schemeClr val="tx1">
                  <a:lumMod val="75000"/>
                  <a:lumOff val="25000"/>
                  <a:alpha val="19000"/>
                </a:schemeClr>
              </a:gs>
              <a:gs pos="100000">
                <a:srgbClr val="00F26D">
                  <a:alpha val="19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23" name="Block Arc 22">
            <a:extLst>
              <a:ext uri="{FF2B5EF4-FFF2-40B4-BE49-F238E27FC236}">
                <a16:creationId xmlns:a16="http://schemas.microsoft.com/office/drawing/2014/main" xmlns="" id="{D5F2DB0E-EB9A-4B09-A048-35042FC3A2CB}"/>
              </a:ext>
            </a:extLst>
          </p:cNvPr>
          <p:cNvSpPr/>
          <p:nvPr/>
        </p:nvSpPr>
        <p:spPr>
          <a:xfrm>
            <a:off x="4393243" y="5052352"/>
            <a:ext cx="4680000" cy="4680000"/>
          </a:xfrm>
          <a:prstGeom prst="blockArc">
            <a:avLst>
              <a:gd name="adj1" fmla="val 10355584"/>
              <a:gd name="adj2" fmla="val 20909384"/>
              <a:gd name="adj3" fmla="val 3822"/>
            </a:avLst>
          </a:prstGeom>
          <a:gradFill flip="none" rotWithShape="1">
            <a:gsLst>
              <a:gs pos="0">
                <a:schemeClr val="bg1">
                  <a:lumMod val="75000"/>
                  <a:alpha val="20000"/>
                </a:schemeClr>
              </a:gs>
              <a:gs pos="35000">
                <a:schemeClr val="tx1">
                  <a:lumMod val="75000"/>
                  <a:lumOff val="25000"/>
                  <a:alpha val="19000"/>
                </a:schemeClr>
              </a:gs>
              <a:gs pos="100000">
                <a:srgbClr val="00F26D">
                  <a:alpha val="19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25" name="Content Placeholder 3">
            <a:extLst>
              <a:ext uri="{FF2B5EF4-FFF2-40B4-BE49-F238E27FC236}">
                <a16:creationId xmlns:a16="http://schemas.microsoft.com/office/drawing/2014/main" xmlns="" id="{78CCC237-25D2-4848-90AC-2AB2A51883BC}"/>
              </a:ext>
            </a:extLst>
          </p:cNvPr>
          <p:cNvSpPr>
            <a:spLocks noGrp="1"/>
          </p:cNvSpPr>
          <p:nvPr>
            <p:ph sz="half" idx="2" hasCustomPrompt="1"/>
          </p:nvPr>
        </p:nvSpPr>
        <p:spPr>
          <a:xfrm>
            <a:off x="839788" y="4124960"/>
            <a:ext cx="5157787" cy="2034222"/>
          </a:xfrm>
        </p:spPr>
        <p:txBody>
          <a:bodyPr/>
          <a:lstStyle>
            <a:lvl1pPr marL="0" indent="0" algn="ctr">
              <a:buNone/>
              <a:defRPr>
                <a:solidFill>
                  <a:schemeClr val="tx1"/>
                </a:solidFill>
              </a:defRPr>
            </a:lvl1pPr>
          </a:lstStyle>
          <a:p>
            <a:pPr lvl="0"/>
            <a:r>
              <a:rPr lang="en-US" dirty="0"/>
              <a:t>[Caption]</a:t>
            </a:r>
          </a:p>
        </p:txBody>
      </p:sp>
      <p:sp>
        <p:nvSpPr>
          <p:cNvPr id="26" name="Content Placeholder 3">
            <a:extLst>
              <a:ext uri="{FF2B5EF4-FFF2-40B4-BE49-F238E27FC236}">
                <a16:creationId xmlns:a16="http://schemas.microsoft.com/office/drawing/2014/main" xmlns="" id="{127F0C46-222C-4065-9F30-0EA7687228F5}"/>
              </a:ext>
            </a:extLst>
          </p:cNvPr>
          <p:cNvSpPr>
            <a:spLocks noGrp="1"/>
          </p:cNvSpPr>
          <p:nvPr>
            <p:ph sz="half" idx="14" hasCustomPrompt="1"/>
          </p:nvPr>
        </p:nvSpPr>
        <p:spPr>
          <a:xfrm>
            <a:off x="6260306" y="4124960"/>
            <a:ext cx="5157787" cy="2034222"/>
          </a:xfrm>
        </p:spPr>
        <p:txBody>
          <a:bodyPr/>
          <a:lstStyle>
            <a:lvl1pPr marL="0" indent="0" algn="ctr">
              <a:buNone/>
              <a:defRPr>
                <a:solidFill>
                  <a:schemeClr val="tx1"/>
                </a:solidFill>
              </a:defRPr>
            </a:lvl1pPr>
          </a:lstStyle>
          <a:p>
            <a:pPr lvl="0"/>
            <a:r>
              <a:rPr lang="en-US" dirty="0"/>
              <a:t>[Caption]</a:t>
            </a:r>
          </a:p>
        </p:txBody>
      </p:sp>
      <p:sp>
        <p:nvSpPr>
          <p:cNvPr id="27" name="Oval 26">
            <a:extLst>
              <a:ext uri="{FF2B5EF4-FFF2-40B4-BE49-F238E27FC236}">
                <a16:creationId xmlns:a16="http://schemas.microsoft.com/office/drawing/2014/main" xmlns="" id="{B1BBFD1D-C7DB-4E08-9793-1EBAD3DC5D0E}"/>
              </a:ext>
            </a:extLst>
          </p:cNvPr>
          <p:cNvSpPr/>
          <p:nvPr/>
        </p:nvSpPr>
        <p:spPr>
          <a:xfrm>
            <a:off x="2338681" y="1900752"/>
            <a:ext cx="2160000" cy="2160000"/>
          </a:xfrm>
          <a:prstGeom prst="ellipse">
            <a:avLst/>
          </a:prstGeom>
          <a:gradFill>
            <a:gsLst>
              <a:gs pos="0">
                <a:schemeClr val="bg1">
                  <a:lumMod val="75000"/>
                  <a:alpha val="20000"/>
                </a:schemeClr>
              </a:gs>
              <a:gs pos="35000">
                <a:schemeClr val="tx1">
                  <a:alpha val="20000"/>
                </a:schemeClr>
              </a:gs>
              <a:gs pos="100000">
                <a:srgbClr val="00F26D">
                  <a:alpha val="20000"/>
                </a:srgbClr>
              </a:gs>
            </a:gsLst>
            <a:path path="circle">
              <a:fillToRect l="100000" t="100000"/>
            </a:path>
          </a:gradFill>
          <a:ln w="25400">
            <a:gradFill flip="none" rotWithShape="1">
              <a:gsLst>
                <a:gs pos="0">
                  <a:schemeClr val="bg1">
                    <a:lumMod val="75000"/>
                    <a:alpha val="20000"/>
                  </a:schemeClr>
                </a:gs>
                <a:gs pos="35000">
                  <a:schemeClr val="tx1">
                    <a:alpha val="20000"/>
                  </a:schemeClr>
                </a:gs>
                <a:gs pos="100000">
                  <a:srgbClr val="00F26D">
                    <a:alpha val="20000"/>
                  </a:srgb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28" name="Oval 27">
            <a:extLst>
              <a:ext uri="{FF2B5EF4-FFF2-40B4-BE49-F238E27FC236}">
                <a16:creationId xmlns:a16="http://schemas.microsoft.com/office/drawing/2014/main" xmlns="" id="{4F26ABC4-AD18-4BF0-A8E7-CE2AA7476693}"/>
              </a:ext>
            </a:extLst>
          </p:cNvPr>
          <p:cNvSpPr/>
          <p:nvPr/>
        </p:nvSpPr>
        <p:spPr>
          <a:xfrm>
            <a:off x="2518681" y="2079970"/>
            <a:ext cx="1800000" cy="1800000"/>
          </a:xfrm>
          <a:prstGeom prst="ellipse">
            <a:avLst/>
          </a:prstGeom>
          <a:solidFill>
            <a:schemeClr val="bg1">
              <a:lumMod val="95000"/>
            </a:schemeClr>
          </a:solidFill>
          <a:ln w="25400">
            <a:gradFill flip="none" rotWithShape="1">
              <a:gsLst>
                <a:gs pos="0">
                  <a:schemeClr val="bg1">
                    <a:lumMod val="75000"/>
                  </a:schemeClr>
                </a:gs>
                <a:gs pos="35000">
                  <a:schemeClr val="tx1"/>
                </a:gs>
                <a:gs pos="100000">
                  <a:srgbClr val="00F26D"/>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29" name="Oval 28">
            <a:extLst>
              <a:ext uri="{FF2B5EF4-FFF2-40B4-BE49-F238E27FC236}">
                <a16:creationId xmlns:a16="http://schemas.microsoft.com/office/drawing/2014/main" xmlns="" id="{023C803A-E265-4962-89D4-6F31A0CE7A8E}"/>
              </a:ext>
            </a:extLst>
          </p:cNvPr>
          <p:cNvSpPr/>
          <p:nvPr/>
        </p:nvSpPr>
        <p:spPr>
          <a:xfrm>
            <a:off x="7693321" y="1895672"/>
            <a:ext cx="2160000" cy="2160000"/>
          </a:xfrm>
          <a:prstGeom prst="ellipse">
            <a:avLst/>
          </a:prstGeom>
          <a:gradFill>
            <a:gsLst>
              <a:gs pos="0">
                <a:schemeClr val="bg1">
                  <a:lumMod val="75000"/>
                  <a:alpha val="20000"/>
                </a:schemeClr>
              </a:gs>
              <a:gs pos="35000">
                <a:schemeClr val="tx1">
                  <a:alpha val="20000"/>
                </a:schemeClr>
              </a:gs>
              <a:gs pos="100000">
                <a:srgbClr val="00F26D">
                  <a:alpha val="20000"/>
                </a:srgbClr>
              </a:gs>
            </a:gsLst>
            <a:path path="circle">
              <a:fillToRect l="100000" t="100000"/>
            </a:path>
          </a:gradFill>
          <a:ln w="25400">
            <a:gradFill flip="none" rotWithShape="1">
              <a:gsLst>
                <a:gs pos="0">
                  <a:schemeClr val="bg1">
                    <a:lumMod val="75000"/>
                    <a:alpha val="20000"/>
                  </a:schemeClr>
                </a:gs>
                <a:gs pos="35000">
                  <a:schemeClr val="tx1">
                    <a:alpha val="20000"/>
                  </a:schemeClr>
                </a:gs>
                <a:gs pos="100000">
                  <a:srgbClr val="00F26D">
                    <a:alpha val="20000"/>
                  </a:srgb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30" name="Oval 29">
            <a:extLst>
              <a:ext uri="{FF2B5EF4-FFF2-40B4-BE49-F238E27FC236}">
                <a16:creationId xmlns:a16="http://schemas.microsoft.com/office/drawing/2014/main" xmlns="" id="{71522B1E-BD85-463F-89B0-D7BF3D12154D}"/>
              </a:ext>
            </a:extLst>
          </p:cNvPr>
          <p:cNvSpPr/>
          <p:nvPr/>
        </p:nvSpPr>
        <p:spPr>
          <a:xfrm>
            <a:off x="7873321" y="2074890"/>
            <a:ext cx="1800000" cy="1800000"/>
          </a:xfrm>
          <a:prstGeom prst="ellipse">
            <a:avLst/>
          </a:prstGeom>
          <a:solidFill>
            <a:schemeClr val="bg1">
              <a:lumMod val="95000"/>
            </a:schemeClr>
          </a:solidFill>
          <a:ln w="25400">
            <a:gradFill flip="none" rotWithShape="1">
              <a:gsLst>
                <a:gs pos="0">
                  <a:schemeClr val="bg1">
                    <a:lumMod val="75000"/>
                  </a:schemeClr>
                </a:gs>
                <a:gs pos="35000">
                  <a:schemeClr val="tx1"/>
                </a:gs>
                <a:gs pos="100000">
                  <a:srgbClr val="00F26D"/>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31" name="Content Placeholder 3">
            <a:extLst>
              <a:ext uri="{FF2B5EF4-FFF2-40B4-BE49-F238E27FC236}">
                <a16:creationId xmlns:a16="http://schemas.microsoft.com/office/drawing/2014/main" xmlns="" id="{C8C9362B-3B49-4BA2-8180-3BCDA681D3B5}"/>
              </a:ext>
            </a:extLst>
          </p:cNvPr>
          <p:cNvSpPr>
            <a:spLocks noGrp="1"/>
          </p:cNvSpPr>
          <p:nvPr>
            <p:ph sz="half" idx="12" hasCustomPrompt="1"/>
          </p:nvPr>
        </p:nvSpPr>
        <p:spPr>
          <a:xfrm>
            <a:off x="2554681" y="2121490"/>
            <a:ext cx="1728000" cy="1728000"/>
          </a:xfrm>
          <a:prstGeom prst="ellipse">
            <a:avLst/>
          </a:prstGeom>
        </p:spPr>
        <p:txBody>
          <a:bodyPr/>
          <a:lstStyle>
            <a:lvl1pPr marL="0" indent="0">
              <a:buNone/>
              <a:defRPr/>
            </a:lvl1pPr>
          </a:lstStyle>
          <a:p>
            <a:pPr lvl="0"/>
            <a:r>
              <a:rPr lang="en-CA" dirty="0"/>
              <a:t>[picture]</a:t>
            </a:r>
          </a:p>
        </p:txBody>
      </p:sp>
      <p:sp>
        <p:nvSpPr>
          <p:cNvPr id="32" name="Content Placeholder 3">
            <a:extLst>
              <a:ext uri="{FF2B5EF4-FFF2-40B4-BE49-F238E27FC236}">
                <a16:creationId xmlns:a16="http://schemas.microsoft.com/office/drawing/2014/main" xmlns="" id="{DC34570A-C7EE-44ED-9912-9D2674D13568}"/>
              </a:ext>
            </a:extLst>
          </p:cNvPr>
          <p:cNvSpPr>
            <a:spLocks noGrp="1"/>
          </p:cNvSpPr>
          <p:nvPr>
            <p:ph sz="half" idx="13" hasCustomPrompt="1"/>
          </p:nvPr>
        </p:nvSpPr>
        <p:spPr>
          <a:xfrm>
            <a:off x="7909319" y="2110890"/>
            <a:ext cx="1728000" cy="1728000"/>
          </a:xfrm>
          <a:prstGeom prst="ellipse">
            <a:avLst/>
          </a:prstGeom>
        </p:spPr>
        <p:txBody>
          <a:bodyPr/>
          <a:lstStyle>
            <a:lvl1pPr marL="0" indent="0">
              <a:buNone/>
              <a:defRPr/>
            </a:lvl1pPr>
          </a:lstStyle>
          <a:p>
            <a:pPr lvl="0"/>
            <a:r>
              <a:rPr lang="en-CA" dirty="0"/>
              <a:t>[picture]</a:t>
            </a:r>
          </a:p>
        </p:txBody>
      </p:sp>
      <p:sp>
        <p:nvSpPr>
          <p:cNvPr id="21" name="Slide Number Placeholder 5">
            <a:extLst>
              <a:ext uri="{FF2B5EF4-FFF2-40B4-BE49-F238E27FC236}">
                <a16:creationId xmlns:a16="http://schemas.microsoft.com/office/drawing/2014/main" xmlns="" id="{1D70CCA8-0F20-4DEC-B107-0F5CB025A835}"/>
              </a:ext>
            </a:extLst>
          </p:cNvPr>
          <p:cNvSpPr>
            <a:spLocks noGrp="1"/>
          </p:cNvSpPr>
          <p:nvPr>
            <p:ph type="sldNum" sz="quarter" idx="15"/>
          </p:nvPr>
        </p:nvSpPr>
        <p:spPr>
          <a:xfrm>
            <a:off x="160337" y="6217055"/>
            <a:ext cx="540000" cy="539999"/>
          </a:xfrm>
          <a:prstGeom prst="rect">
            <a:avLst/>
          </a:prstGeom>
        </p:spPr>
        <p:txBody>
          <a:bodyPr/>
          <a:lstStyle>
            <a:lvl1pPr algn="ctr">
              <a:defRPr sz="1600">
                <a:latin typeface="Times New Roman" panose="02020603050405020304" pitchFamily="18" charset="0"/>
                <a:cs typeface="Times New Roman" panose="02020603050405020304" pitchFamily="18" charset="0"/>
              </a:defRPr>
            </a:lvl1pPr>
          </a:lstStyle>
          <a:p>
            <a:fld id="{D00AC8E8-16BD-4542-B696-825BABE65DF3}" type="slidenum">
              <a:rPr lang="en-CA" smtClean="0"/>
              <a:t>‹#›</a:t>
            </a:fld>
            <a:endParaRPr lang="en-CA"/>
          </a:p>
        </p:txBody>
      </p:sp>
    </p:spTree>
    <p:extLst>
      <p:ext uri="{BB962C8B-B14F-4D97-AF65-F5344CB8AC3E}">
        <p14:creationId xmlns:p14="http://schemas.microsoft.com/office/powerpoint/2010/main" val="2619730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23" name="Flowchart: Document 22">
            <a:extLst>
              <a:ext uri="{FF2B5EF4-FFF2-40B4-BE49-F238E27FC236}">
                <a16:creationId xmlns:a16="http://schemas.microsoft.com/office/drawing/2014/main" xmlns="" id="{D5F2DB0E-EB9A-4B09-A048-35042FC3A2CB}"/>
              </a:ext>
            </a:extLst>
          </p:cNvPr>
          <p:cNvSpPr/>
          <p:nvPr/>
        </p:nvSpPr>
        <p:spPr>
          <a:xfrm rot="5400000">
            <a:off x="5185728" y="-146366"/>
            <a:ext cx="6859905" cy="715264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9215"/>
              <a:gd name="connsiteX1" fmla="*/ 21600 w 21600"/>
              <a:gd name="connsiteY1" fmla="*/ 0 h 19215"/>
              <a:gd name="connsiteX2" fmla="*/ 21600 w 21600"/>
              <a:gd name="connsiteY2" fmla="*/ 17322 h 19215"/>
              <a:gd name="connsiteX3" fmla="*/ 0 w 21600"/>
              <a:gd name="connsiteY3" fmla="*/ 17623 h 19215"/>
              <a:gd name="connsiteX4" fmla="*/ 0 w 21600"/>
              <a:gd name="connsiteY4" fmla="*/ 0 h 19215"/>
              <a:gd name="connsiteX0" fmla="*/ 0 w 21600"/>
              <a:gd name="connsiteY0" fmla="*/ 0 h 19215"/>
              <a:gd name="connsiteX1" fmla="*/ 21600 w 21600"/>
              <a:gd name="connsiteY1" fmla="*/ 0 h 19215"/>
              <a:gd name="connsiteX2" fmla="*/ 21600 w 21600"/>
              <a:gd name="connsiteY2" fmla="*/ 17322 h 19215"/>
              <a:gd name="connsiteX3" fmla="*/ 0 w 21600"/>
              <a:gd name="connsiteY3" fmla="*/ 17623 h 19215"/>
              <a:gd name="connsiteX4" fmla="*/ 0 w 21600"/>
              <a:gd name="connsiteY4" fmla="*/ 0 h 19215"/>
              <a:gd name="connsiteX0" fmla="*/ 0 w 21664"/>
              <a:gd name="connsiteY0" fmla="*/ 0 h 27172"/>
              <a:gd name="connsiteX1" fmla="*/ 21600 w 21664"/>
              <a:gd name="connsiteY1" fmla="*/ 0 h 27172"/>
              <a:gd name="connsiteX2" fmla="*/ 21664 w 21664"/>
              <a:gd name="connsiteY2" fmla="*/ 27172 h 27172"/>
              <a:gd name="connsiteX3" fmla="*/ 0 w 21664"/>
              <a:gd name="connsiteY3" fmla="*/ 17623 h 27172"/>
              <a:gd name="connsiteX4" fmla="*/ 0 w 21664"/>
              <a:gd name="connsiteY4" fmla="*/ 0 h 27172"/>
              <a:gd name="connsiteX0" fmla="*/ 0 w 21664"/>
              <a:gd name="connsiteY0" fmla="*/ 0 h 27758"/>
              <a:gd name="connsiteX1" fmla="*/ 21600 w 21664"/>
              <a:gd name="connsiteY1" fmla="*/ 0 h 27758"/>
              <a:gd name="connsiteX2" fmla="*/ 21664 w 21664"/>
              <a:gd name="connsiteY2" fmla="*/ 27172 h 27758"/>
              <a:gd name="connsiteX3" fmla="*/ 4896 w 21664"/>
              <a:gd name="connsiteY3" fmla="*/ 17366 h 27758"/>
              <a:gd name="connsiteX4" fmla="*/ 0 w 21664"/>
              <a:gd name="connsiteY4" fmla="*/ 17623 h 27758"/>
              <a:gd name="connsiteX5" fmla="*/ 0 w 21664"/>
              <a:gd name="connsiteY5" fmla="*/ 0 h 27758"/>
              <a:gd name="connsiteX0" fmla="*/ 0 w 21664"/>
              <a:gd name="connsiteY0" fmla="*/ 0 h 27758"/>
              <a:gd name="connsiteX1" fmla="*/ 21600 w 21664"/>
              <a:gd name="connsiteY1" fmla="*/ 0 h 27758"/>
              <a:gd name="connsiteX2" fmla="*/ 21664 w 21664"/>
              <a:gd name="connsiteY2" fmla="*/ 27172 h 27758"/>
              <a:gd name="connsiteX3" fmla="*/ 4896 w 21664"/>
              <a:gd name="connsiteY3" fmla="*/ 17366 h 27758"/>
              <a:gd name="connsiteX4" fmla="*/ 0 w 21664"/>
              <a:gd name="connsiteY4" fmla="*/ 15247 h 27758"/>
              <a:gd name="connsiteX5" fmla="*/ 0 w 21664"/>
              <a:gd name="connsiteY5" fmla="*/ 0 h 27758"/>
              <a:gd name="connsiteX0" fmla="*/ 0 w 21664"/>
              <a:gd name="connsiteY0" fmla="*/ 0 h 27758"/>
              <a:gd name="connsiteX1" fmla="*/ 21600 w 21664"/>
              <a:gd name="connsiteY1" fmla="*/ 0 h 27758"/>
              <a:gd name="connsiteX2" fmla="*/ 21664 w 21664"/>
              <a:gd name="connsiteY2" fmla="*/ 27172 h 27758"/>
              <a:gd name="connsiteX3" fmla="*/ 4896 w 21664"/>
              <a:gd name="connsiteY3" fmla="*/ 17366 h 27758"/>
              <a:gd name="connsiteX4" fmla="*/ 0 w 21664"/>
              <a:gd name="connsiteY4" fmla="*/ 15247 h 27758"/>
              <a:gd name="connsiteX5" fmla="*/ 0 w 21664"/>
              <a:gd name="connsiteY5" fmla="*/ 0 h 27758"/>
              <a:gd name="connsiteX0" fmla="*/ 0 w 21664"/>
              <a:gd name="connsiteY0" fmla="*/ 0 h 27758"/>
              <a:gd name="connsiteX1" fmla="*/ 21600 w 21664"/>
              <a:gd name="connsiteY1" fmla="*/ 0 h 27758"/>
              <a:gd name="connsiteX2" fmla="*/ 21664 w 21664"/>
              <a:gd name="connsiteY2" fmla="*/ 27172 h 27758"/>
              <a:gd name="connsiteX3" fmla="*/ 4896 w 21664"/>
              <a:gd name="connsiteY3" fmla="*/ 17366 h 27758"/>
              <a:gd name="connsiteX4" fmla="*/ 0 w 21664"/>
              <a:gd name="connsiteY4" fmla="*/ 15247 h 27758"/>
              <a:gd name="connsiteX5" fmla="*/ 0 w 21664"/>
              <a:gd name="connsiteY5" fmla="*/ 0 h 27758"/>
              <a:gd name="connsiteX0" fmla="*/ 0 w 21664"/>
              <a:gd name="connsiteY0" fmla="*/ 0 h 27184"/>
              <a:gd name="connsiteX1" fmla="*/ 21600 w 21664"/>
              <a:gd name="connsiteY1" fmla="*/ 0 h 27184"/>
              <a:gd name="connsiteX2" fmla="*/ 21664 w 21664"/>
              <a:gd name="connsiteY2" fmla="*/ 27172 h 27184"/>
              <a:gd name="connsiteX3" fmla="*/ 4896 w 21664"/>
              <a:gd name="connsiteY3" fmla="*/ 17366 h 27184"/>
              <a:gd name="connsiteX4" fmla="*/ 0 w 21664"/>
              <a:gd name="connsiteY4" fmla="*/ 15247 h 27184"/>
              <a:gd name="connsiteX5" fmla="*/ 0 w 21664"/>
              <a:gd name="connsiteY5" fmla="*/ 0 h 27184"/>
              <a:gd name="connsiteX0" fmla="*/ 0 w 21606"/>
              <a:gd name="connsiteY0" fmla="*/ 0 h 28780"/>
              <a:gd name="connsiteX1" fmla="*/ 21600 w 21606"/>
              <a:gd name="connsiteY1" fmla="*/ 0 h 28780"/>
              <a:gd name="connsiteX2" fmla="*/ 21600 w 21606"/>
              <a:gd name="connsiteY2" fmla="*/ 28770 h 28780"/>
              <a:gd name="connsiteX3" fmla="*/ 4896 w 21606"/>
              <a:gd name="connsiteY3" fmla="*/ 17366 h 28780"/>
              <a:gd name="connsiteX4" fmla="*/ 0 w 21606"/>
              <a:gd name="connsiteY4" fmla="*/ 15247 h 28780"/>
              <a:gd name="connsiteX5" fmla="*/ 0 w 21606"/>
              <a:gd name="connsiteY5" fmla="*/ 0 h 28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6" h="28780">
                <a:moveTo>
                  <a:pt x="0" y="0"/>
                </a:moveTo>
                <a:lnTo>
                  <a:pt x="21600" y="0"/>
                </a:lnTo>
                <a:cubicBezTo>
                  <a:pt x="21621" y="9057"/>
                  <a:pt x="21579" y="19713"/>
                  <a:pt x="21600" y="28770"/>
                </a:cubicBezTo>
                <a:cubicBezTo>
                  <a:pt x="16213" y="29159"/>
                  <a:pt x="8507" y="18958"/>
                  <a:pt x="4896" y="17366"/>
                </a:cubicBezTo>
                <a:cubicBezTo>
                  <a:pt x="1285" y="15775"/>
                  <a:pt x="2853" y="16370"/>
                  <a:pt x="0" y="15247"/>
                </a:cubicBezTo>
                <a:lnTo>
                  <a:pt x="0" y="0"/>
                </a:lnTo>
                <a:close/>
              </a:path>
            </a:pathLst>
          </a:custGeom>
          <a:gradFill flip="none" rotWithShape="1">
            <a:gsLst>
              <a:gs pos="0">
                <a:schemeClr val="bg1">
                  <a:lumMod val="75000"/>
                  <a:alpha val="20000"/>
                </a:schemeClr>
              </a:gs>
              <a:gs pos="35000">
                <a:schemeClr val="tx1">
                  <a:lumMod val="75000"/>
                  <a:lumOff val="25000"/>
                  <a:alpha val="19000"/>
                </a:schemeClr>
              </a:gs>
              <a:gs pos="100000">
                <a:srgbClr val="00F26D">
                  <a:alpha val="19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4" name="Content Placeholder 3">
            <a:extLst>
              <a:ext uri="{FF2B5EF4-FFF2-40B4-BE49-F238E27FC236}">
                <a16:creationId xmlns:a16="http://schemas.microsoft.com/office/drawing/2014/main" xmlns="" id="{D28D1C28-0CE4-432B-B3DB-3A481B678F1A}"/>
              </a:ext>
            </a:extLst>
          </p:cNvPr>
          <p:cNvSpPr>
            <a:spLocks noGrp="1"/>
          </p:cNvSpPr>
          <p:nvPr>
            <p:ph sz="half" idx="2" hasCustomPrompt="1"/>
          </p:nvPr>
        </p:nvSpPr>
        <p:spPr>
          <a:xfrm>
            <a:off x="839788" y="4124960"/>
            <a:ext cx="5157787" cy="2034222"/>
          </a:xfrm>
        </p:spPr>
        <p:txBody>
          <a:bodyPr/>
          <a:lstStyle>
            <a:lvl1pPr marL="0" indent="0" algn="ctr">
              <a:buNone/>
              <a:defRPr>
                <a:solidFill>
                  <a:schemeClr val="tx1"/>
                </a:solidFill>
              </a:defRPr>
            </a:lvl1pPr>
          </a:lstStyle>
          <a:p>
            <a:pPr lvl="0"/>
            <a:r>
              <a:rPr lang="en-US" dirty="0"/>
              <a:t>[Caption]</a:t>
            </a:r>
          </a:p>
        </p:txBody>
      </p:sp>
      <p:sp>
        <p:nvSpPr>
          <p:cNvPr id="8" name="Footer Placeholder 7">
            <a:extLst>
              <a:ext uri="{FF2B5EF4-FFF2-40B4-BE49-F238E27FC236}">
                <a16:creationId xmlns:a16="http://schemas.microsoft.com/office/drawing/2014/main" xmlns="" id="{07E24475-4493-4718-B644-D42A44794BD5}"/>
              </a:ext>
            </a:extLst>
          </p:cNvPr>
          <p:cNvSpPr>
            <a:spLocks noGrp="1"/>
          </p:cNvSpPr>
          <p:nvPr>
            <p:ph type="ftr" sz="quarter" idx="11"/>
          </p:nvPr>
        </p:nvSpPr>
        <p:spPr/>
        <p:txBody>
          <a:bodyPr/>
          <a:lstStyle/>
          <a:p>
            <a:endParaRPr lang="en-CA"/>
          </a:p>
        </p:txBody>
      </p:sp>
      <p:sp>
        <p:nvSpPr>
          <p:cNvPr id="11" name="Rectangle: Single Corner Snipped 10">
            <a:extLst>
              <a:ext uri="{FF2B5EF4-FFF2-40B4-BE49-F238E27FC236}">
                <a16:creationId xmlns:a16="http://schemas.microsoft.com/office/drawing/2014/main" xmlns="" id="{4D262CE1-8340-42F6-8AB8-B52C28BAD890}"/>
              </a:ext>
            </a:extLst>
          </p:cNvPr>
          <p:cNvSpPr/>
          <p:nvPr/>
        </p:nvSpPr>
        <p:spPr>
          <a:xfrm>
            <a:off x="-1" y="1351915"/>
            <a:ext cx="9073244" cy="45719"/>
          </a:xfrm>
          <a:prstGeom prst="snip1Rect">
            <a:avLst>
              <a:gd name="adj" fmla="val 50000"/>
            </a:avLst>
          </a:prstGeom>
          <a:gradFill>
            <a:gsLst>
              <a:gs pos="0">
                <a:schemeClr val="bg1">
                  <a:lumMod val="75000"/>
                </a:schemeClr>
              </a:gs>
              <a:gs pos="35000">
                <a:schemeClr val="tx1">
                  <a:lumMod val="75000"/>
                  <a:lumOff val="25000"/>
                </a:schemeClr>
              </a:gs>
              <a:gs pos="100000">
                <a:srgbClr val="00F26D"/>
              </a:gs>
            </a:gsLst>
            <a:path path="circle">
              <a:fillToRect l="50000" t="-80000" r="50000" b="18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2" name="Straight Connector 11">
            <a:extLst>
              <a:ext uri="{FF2B5EF4-FFF2-40B4-BE49-F238E27FC236}">
                <a16:creationId xmlns:a16="http://schemas.microsoft.com/office/drawing/2014/main" xmlns="" id="{98E1F4A0-3E56-459A-9CE2-9F395765B8D6}"/>
              </a:ext>
            </a:extLst>
          </p:cNvPr>
          <p:cNvCxnSpPr>
            <a:cxnSpLocks/>
          </p:cNvCxnSpPr>
          <p:nvPr/>
        </p:nvCxnSpPr>
        <p:spPr>
          <a:xfrm>
            <a:off x="-1" y="1421220"/>
            <a:ext cx="8839201" cy="0"/>
          </a:xfrm>
          <a:prstGeom prst="line">
            <a:avLst/>
          </a:prstGeom>
          <a:ln>
            <a:gradFill>
              <a:gsLst>
                <a:gs pos="0">
                  <a:schemeClr val="bg1">
                    <a:lumMod val="75000"/>
                  </a:schemeClr>
                </a:gs>
                <a:gs pos="31000">
                  <a:schemeClr val="tx1"/>
                </a:gs>
                <a:gs pos="100000">
                  <a:srgbClr val="00F26D"/>
                </a:gs>
              </a:gsLst>
              <a:lin ang="5400000" scaled="1"/>
            </a:gradFill>
          </a:ln>
        </p:spPr>
        <p:style>
          <a:lnRef idx="1">
            <a:schemeClr val="accent1"/>
          </a:lnRef>
          <a:fillRef idx="0">
            <a:schemeClr val="accent1"/>
          </a:fillRef>
          <a:effectRef idx="0">
            <a:schemeClr val="accent1"/>
          </a:effectRef>
          <a:fontRef idx="minor">
            <a:schemeClr val="tx1"/>
          </a:fontRef>
        </p:style>
      </p:cxnSp>
      <p:sp>
        <p:nvSpPr>
          <p:cNvPr id="13" name="Block Arc 12">
            <a:extLst>
              <a:ext uri="{FF2B5EF4-FFF2-40B4-BE49-F238E27FC236}">
                <a16:creationId xmlns:a16="http://schemas.microsoft.com/office/drawing/2014/main" xmlns="" id="{B94E44FE-3F26-40DD-B64A-589C8D8979C4}"/>
              </a:ext>
            </a:extLst>
          </p:cNvPr>
          <p:cNvSpPr/>
          <p:nvPr/>
        </p:nvSpPr>
        <p:spPr>
          <a:xfrm>
            <a:off x="-697566" y="-940226"/>
            <a:ext cx="1800000" cy="1800000"/>
          </a:xfrm>
          <a:prstGeom prst="blockArc">
            <a:avLst>
              <a:gd name="adj1" fmla="val 18724497"/>
              <a:gd name="adj2" fmla="val 7351586"/>
              <a:gd name="adj3" fmla="val 26062"/>
            </a:avLst>
          </a:prstGeom>
          <a:gradFill flip="none" rotWithShape="1">
            <a:gsLst>
              <a:gs pos="0">
                <a:schemeClr val="bg1">
                  <a:lumMod val="75000"/>
                  <a:alpha val="34000"/>
                </a:schemeClr>
              </a:gs>
              <a:gs pos="35000">
                <a:schemeClr val="tx1">
                  <a:lumMod val="75000"/>
                  <a:lumOff val="25000"/>
                  <a:alpha val="19000"/>
                </a:schemeClr>
              </a:gs>
              <a:gs pos="100000">
                <a:srgbClr val="00F26D">
                  <a:alpha val="25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5" name="Block Arc 14">
            <a:extLst>
              <a:ext uri="{FF2B5EF4-FFF2-40B4-BE49-F238E27FC236}">
                <a16:creationId xmlns:a16="http://schemas.microsoft.com/office/drawing/2014/main" xmlns="" id="{5EE6B951-28FC-43DB-9E0E-E0D32BEAEB37}"/>
              </a:ext>
            </a:extLst>
          </p:cNvPr>
          <p:cNvSpPr/>
          <p:nvPr/>
        </p:nvSpPr>
        <p:spPr>
          <a:xfrm>
            <a:off x="160337" y="6145054"/>
            <a:ext cx="540000" cy="540000"/>
          </a:xfrm>
          <a:prstGeom prst="blockArc">
            <a:avLst>
              <a:gd name="adj1" fmla="val 475574"/>
              <a:gd name="adj2" fmla="val 16918972"/>
              <a:gd name="adj3" fmla="val 3421"/>
            </a:avLst>
          </a:prstGeom>
          <a:gradFill flip="none" rotWithShape="1">
            <a:gsLst>
              <a:gs pos="0">
                <a:schemeClr val="bg1">
                  <a:lumMod val="75000"/>
                </a:schemeClr>
              </a:gs>
              <a:gs pos="35000">
                <a:schemeClr val="tx1">
                  <a:lumMod val="75000"/>
                  <a:lumOff val="25000"/>
                </a:schemeClr>
              </a:gs>
              <a:gs pos="100000">
                <a:srgbClr val="00F26D"/>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endParaRPr>
          </a:p>
        </p:txBody>
      </p:sp>
      <p:sp>
        <p:nvSpPr>
          <p:cNvPr id="16" name="Block Arc 15">
            <a:extLst>
              <a:ext uri="{FF2B5EF4-FFF2-40B4-BE49-F238E27FC236}">
                <a16:creationId xmlns:a16="http://schemas.microsoft.com/office/drawing/2014/main" xmlns="" id="{37D9B2D0-5862-4F02-AF5A-9D492066CB41}"/>
              </a:ext>
            </a:extLst>
          </p:cNvPr>
          <p:cNvSpPr/>
          <p:nvPr/>
        </p:nvSpPr>
        <p:spPr>
          <a:xfrm>
            <a:off x="124337" y="6109054"/>
            <a:ext cx="612000" cy="612000"/>
          </a:xfrm>
          <a:prstGeom prst="blockArc">
            <a:avLst>
              <a:gd name="adj1" fmla="val 20889002"/>
              <a:gd name="adj2" fmla="val 15557253"/>
              <a:gd name="adj3" fmla="val 1831"/>
            </a:avLst>
          </a:prstGeom>
          <a:gradFill flip="none" rotWithShape="1">
            <a:gsLst>
              <a:gs pos="0">
                <a:schemeClr val="bg1">
                  <a:lumMod val="75000"/>
                </a:schemeClr>
              </a:gs>
              <a:gs pos="35000">
                <a:schemeClr val="tx1">
                  <a:lumMod val="75000"/>
                  <a:lumOff val="25000"/>
                </a:schemeClr>
              </a:gs>
              <a:gs pos="100000">
                <a:srgbClr val="00F26D"/>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endParaRPr>
          </a:p>
        </p:txBody>
      </p:sp>
      <p:sp>
        <p:nvSpPr>
          <p:cNvPr id="17" name="Block Arc 16">
            <a:extLst>
              <a:ext uri="{FF2B5EF4-FFF2-40B4-BE49-F238E27FC236}">
                <a16:creationId xmlns:a16="http://schemas.microsoft.com/office/drawing/2014/main" xmlns="" id="{87C8D49F-ED0D-46F7-B849-F00345A21BDB}"/>
              </a:ext>
            </a:extLst>
          </p:cNvPr>
          <p:cNvSpPr/>
          <p:nvPr/>
        </p:nvSpPr>
        <p:spPr>
          <a:xfrm>
            <a:off x="88337" y="6073054"/>
            <a:ext cx="684000" cy="684000"/>
          </a:xfrm>
          <a:prstGeom prst="blockArc">
            <a:avLst>
              <a:gd name="adj1" fmla="val 9454957"/>
              <a:gd name="adj2" fmla="val 5880097"/>
              <a:gd name="adj3" fmla="val 2270"/>
            </a:avLst>
          </a:prstGeom>
          <a:gradFill flip="none" rotWithShape="1">
            <a:gsLst>
              <a:gs pos="0">
                <a:schemeClr val="bg1">
                  <a:lumMod val="75000"/>
                </a:schemeClr>
              </a:gs>
              <a:gs pos="35000">
                <a:schemeClr val="tx1">
                  <a:lumMod val="75000"/>
                  <a:lumOff val="25000"/>
                </a:schemeClr>
              </a:gs>
              <a:gs pos="100000">
                <a:srgbClr val="00F26D"/>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9" name="Oval 18">
            <a:extLst>
              <a:ext uri="{FF2B5EF4-FFF2-40B4-BE49-F238E27FC236}">
                <a16:creationId xmlns:a16="http://schemas.microsoft.com/office/drawing/2014/main" xmlns="" id="{D9D2D0E1-394C-40E7-B1A2-590D3D4E17B8}"/>
              </a:ext>
            </a:extLst>
          </p:cNvPr>
          <p:cNvSpPr/>
          <p:nvPr/>
        </p:nvSpPr>
        <p:spPr>
          <a:xfrm>
            <a:off x="2338681" y="1900752"/>
            <a:ext cx="2160000" cy="2160000"/>
          </a:xfrm>
          <a:prstGeom prst="ellipse">
            <a:avLst/>
          </a:prstGeom>
          <a:gradFill>
            <a:gsLst>
              <a:gs pos="0">
                <a:schemeClr val="bg1">
                  <a:lumMod val="75000"/>
                  <a:alpha val="20000"/>
                </a:schemeClr>
              </a:gs>
              <a:gs pos="35000">
                <a:schemeClr val="tx1">
                  <a:alpha val="20000"/>
                </a:schemeClr>
              </a:gs>
              <a:gs pos="100000">
                <a:srgbClr val="00F26D">
                  <a:alpha val="20000"/>
                </a:srgbClr>
              </a:gs>
            </a:gsLst>
            <a:path path="circle">
              <a:fillToRect l="100000" t="100000"/>
            </a:path>
          </a:gradFill>
          <a:ln w="25400">
            <a:gradFill flip="none" rotWithShape="1">
              <a:gsLst>
                <a:gs pos="0">
                  <a:schemeClr val="bg1">
                    <a:lumMod val="75000"/>
                    <a:alpha val="20000"/>
                  </a:schemeClr>
                </a:gs>
                <a:gs pos="35000">
                  <a:schemeClr val="tx1">
                    <a:alpha val="20000"/>
                  </a:schemeClr>
                </a:gs>
                <a:gs pos="100000">
                  <a:srgbClr val="00F26D">
                    <a:alpha val="20000"/>
                  </a:srgb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8" name="Oval 17">
            <a:extLst>
              <a:ext uri="{FF2B5EF4-FFF2-40B4-BE49-F238E27FC236}">
                <a16:creationId xmlns:a16="http://schemas.microsoft.com/office/drawing/2014/main" xmlns="" id="{BFEB87F0-A33A-42E4-8D98-E10B8C01191C}"/>
              </a:ext>
            </a:extLst>
          </p:cNvPr>
          <p:cNvSpPr/>
          <p:nvPr/>
        </p:nvSpPr>
        <p:spPr>
          <a:xfrm>
            <a:off x="2518681" y="2079970"/>
            <a:ext cx="1800000" cy="1800000"/>
          </a:xfrm>
          <a:prstGeom prst="ellipse">
            <a:avLst/>
          </a:prstGeom>
          <a:solidFill>
            <a:schemeClr val="bg1">
              <a:lumMod val="95000"/>
            </a:schemeClr>
          </a:solidFill>
          <a:ln w="25400">
            <a:gradFill flip="none" rotWithShape="1">
              <a:gsLst>
                <a:gs pos="0">
                  <a:schemeClr val="bg1">
                    <a:lumMod val="75000"/>
                  </a:schemeClr>
                </a:gs>
                <a:gs pos="35000">
                  <a:schemeClr val="tx1"/>
                </a:gs>
                <a:gs pos="100000">
                  <a:srgbClr val="00F26D"/>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20" name="Oval 19">
            <a:extLst>
              <a:ext uri="{FF2B5EF4-FFF2-40B4-BE49-F238E27FC236}">
                <a16:creationId xmlns:a16="http://schemas.microsoft.com/office/drawing/2014/main" xmlns="" id="{7E852EEA-7A4F-4464-91E0-C2A6481FB035}"/>
              </a:ext>
            </a:extLst>
          </p:cNvPr>
          <p:cNvSpPr/>
          <p:nvPr/>
        </p:nvSpPr>
        <p:spPr>
          <a:xfrm>
            <a:off x="7693321" y="1895672"/>
            <a:ext cx="2160000" cy="2160000"/>
          </a:xfrm>
          <a:prstGeom prst="ellipse">
            <a:avLst/>
          </a:prstGeom>
          <a:gradFill>
            <a:gsLst>
              <a:gs pos="0">
                <a:schemeClr val="bg1">
                  <a:lumMod val="75000"/>
                  <a:alpha val="20000"/>
                </a:schemeClr>
              </a:gs>
              <a:gs pos="35000">
                <a:schemeClr val="tx1">
                  <a:alpha val="20000"/>
                </a:schemeClr>
              </a:gs>
              <a:gs pos="100000">
                <a:srgbClr val="00F26D">
                  <a:alpha val="20000"/>
                </a:srgbClr>
              </a:gs>
            </a:gsLst>
            <a:path path="circle">
              <a:fillToRect l="100000" t="100000"/>
            </a:path>
          </a:gradFill>
          <a:ln w="25400">
            <a:gradFill flip="none" rotWithShape="1">
              <a:gsLst>
                <a:gs pos="0">
                  <a:schemeClr val="bg1">
                    <a:lumMod val="75000"/>
                    <a:alpha val="20000"/>
                  </a:schemeClr>
                </a:gs>
                <a:gs pos="35000">
                  <a:schemeClr val="tx1">
                    <a:alpha val="20000"/>
                  </a:schemeClr>
                </a:gs>
                <a:gs pos="100000">
                  <a:srgbClr val="00F26D">
                    <a:alpha val="20000"/>
                  </a:srgb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21" name="Oval 20">
            <a:extLst>
              <a:ext uri="{FF2B5EF4-FFF2-40B4-BE49-F238E27FC236}">
                <a16:creationId xmlns:a16="http://schemas.microsoft.com/office/drawing/2014/main" xmlns="" id="{54A13A59-D3E3-4FD7-8383-4547E0FF4FD0}"/>
              </a:ext>
            </a:extLst>
          </p:cNvPr>
          <p:cNvSpPr/>
          <p:nvPr/>
        </p:nvSpPr>
        <p:spPr>
          <a:xfrm>
            <a:off x="7873321" y="2074890"/>
            <a:ext cx="1800000" cy="1800000"/>
          </a:xfrm>
          <a:prstGeom prst="ellipse">
            <a:avLst/>
          </a:prstGeom>
          <a:solidFill>
            <a:schemeClr val="bg1">
              <a:lumMod val="95000"/>
            </a:schemeClr>
          </a:solidFill>
          <a:ln w="25400">
            <a:gradFill flip="none" rotWithShape="1">
              <a:gsLst>
                <a:gs pos="0">
                  <a:schemeClr val="bg1">
                    <a:lumMod val="75000"/>
                  </a:schemeClr>
                </a:gs>
                <a:gs pos="35000">
                  <a:schemeClr val="tx1"/>
                </a:gs>
                <a:gs pos="100000">
                  <a:srgbClr val="00F26D"/>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24" name="Content Placeholder 3">
            <a:extLst>
              <a:ext uri="{FF2B5EF4-FFF2-40B4-BE49-F238E27FC236}">
                <a16:creationId xmlns:a16="http://schemas.microsoft.com/office/drawing/2014/main" xmlns="" id="{BD2BF539-3EA8-41FB-941A-5A0C26BEF99B}"/>
              </a:ext>
            </a:extLst>
          </p:cNvPr>
          <p:cNvSpPr>
            <a:spLocks noGrp="1"/>
          </p:cNvSpPr>
          <p:nvPr>
            <p:ph sz="half" idx="12" hasCustomPrompt="1"/>
          </p:nvPr>
        </p:nvSpPr>
        <p:spPr>
          <a:xfrm>
            <a:off x="2554681" y="2121490"/>
            <a:ext cx="1728000" cy="1728000"/>
          </a:xfrm>
          <a:prstGeom prst="ellipse">
            <a:avLst/>
          </a:prstGeom>
        </p:spPr>
        <p:txBody>
          <a:bodyPr/>
          <a:lstStyle>
            <a:lvl1pPr marL="0" indent="0">
              <a:buNone/>
              <a:defRPr/>
            </a:lvl1pPr>
          </a:lstStyle>
          <a:p>
            <a:pPr lvl="0"/>
            <a:r>
              <a:rPr lang="en-CA" dirty="0"/>
              <a:t>[picture]</a:t>
            </a:r>
          </a:p>
        </p:txBody>
      </p:sp>
      <p:sp>
        <p:nvSpPr>
          <p:cNvPr id="25" name="Content Placeholder 3">
            <a:extLst>
              <a:ext uri="{FF2B5EF4-FFF2-40B4-BE49-F238E27FC236}">
                <a16:creationId xmlns:a16="http://schemas.microsoft.com/office/drawing/2014/main" xmlns="" id="{776958E4-E422-49B7-B5E3-0FBFAF28FF62}"/>
              </a:ext>
            </a:extLst>
          </p:cNvPr>
          <p:cNvSpPr>
            <a:spLocks noGrp="1"/>
          </p:cNvSpPr>
          <p:nvPr>
            <p:ph sz="half" idx="13" hasCustomPrompt="1"/>
          </p:nvPr>
        </p:nvSpPr>
        <p:spPr>
          <a:xfrm>
            <a:off x="7909319" y="2110890"/>
            <a:ext cx="1728000" cy="1728000"/>
          </a:xfrm>
          <a:prstGeom prst="ellipse">
            <a:avLst/>
          </a:prstGeom>
        </p:spPr>
        <p:txBody>
          <a:bodyPr/>
          <a:lstStyle>
            <a:lvl1pPr marL="0" indent="0">
              <a:buNone/>
              <a:defRPr/>
            </a:lvl1pPr>
          </a:lstStyle>
          <a:p>
            <a:pPr lvl="0"/>
            <a:r>
              <a:rPr lang="en-CA" dirty="0"/>
              <a:t>[picture]</a:t>
            </a:r>
          </a:p>
        </p:txBody>
      </p:sp>
      <p:sp>
        <p:nvSpPr>
          <p:cNvPr id="26" name="Content Placeholder 3">
            <a:extLst>
              <a:ext uri="{FF2B5EF4-FFF2-40B4-BE49-F238E27FC236}">
                <a16:creationId xmlns:a16="http://schemas.microsoft.com/office/drawing/2014/main" xmlns="" id="{9D80D27D-9BA5-4BEA-AFEF-C262E315275B}"/>
              </a:ext>
            </a:extLst>
          </p:cNvPr>
          <p:cNvSpPr>
            <a:spLocks noGrp="1"/>
          </p:cNvSpPr>
          <p:nvPr>
            <p:ph sz="half" idx="14" hasCustomPrompt="1"/>
          </p:nvPr>
        </p:nvSpPr>
        <p:spPr>
          <a:xfrm>
            <a:off x="6260306" y="4124960"/>
            <a:ext cx="5157787" cy="2034222"/>
          </a:xfrm>
        </p:spPr>
        <p:txBody>
          <a:bodyPr/>
          <a:lstStyle>
            <a:lvl1pPr marL="0" indent="0" algn="ctr">
              <a:buNone/>
              <a:defRPr>
                <a:solidFill>
                  <a:schemeClr val="tx1"/>
                </a:solidFill>
              </a:defRPr>
            </a:lvl1pPr>
          </a:lstStyle>
          <a:p>
            <a:pPr lvl="0"/>
            <a:r>
              <a:rPr lang="en-US" dirty="0"/>
              <a:t>[Caption]</a:t>
            </a:r>
          </a:p>
        </p:txBody>
      </p:sp>
      <p:sp>
        <p:nvSpPr>
          <p:cNvPr id="22" name="Slide Number Placeholder 5">
            <a:extLst>
              <a:ext uri="{FF2B5EF4-FFF2-40B4-BE49-F238E27FC236}">
                <a16:creationId xmlns:a16="http://schemas.microsoft.com/office/drawing/2014/main" xmlns="" id="{C6666D7C-D392-4DC8-A322-307B1ECF69F5}"/>
              </a:ext>
            </a:extLst>
          </p:cNvPr>
          <p:cNvSpPr>
            <a:spLocks noGrp="1"/>
          </p:cNvSpPr>
          <p:nvPr>
            <p:ph type="sldNum" sz="quarter" idx="15"/>
          </p:nvPr>
        </p:nvSpPr>
        <p:spPr>
          <a:xfrm>
            <a:off x="160337" y="6217055"/>
            <a:ext cx="540000" cy="539999"/>
          </a:xfrm>
          <a:prstGeom prst="rect">
            <a:avLst/>
          </a:prstGeom>
        </p:spPr>
        <p:txBody>
          <a:bodyPr/>
          <a:lstStyle>
            <a:lvl1pPr algn="ctr">
              <a:defRPr sz="1600">
                <a:latin typeface="Times New Roman" panose="02020603050405020304" pitchFamily="18" charset="0"/>
                <a:cs typeface="Times New Roman" panose="02020603050405020304" pitchFamily="18" charset="0"/>
              </a:defRPr>
            </a:lvl1pPr>
          </a:lstStyle>
          <a:p>
            <a:fld id="{D00AC8E8-16BD-4542-B696-825BABE65DF3}" type="slidenum">
              <a:rPr lang="en-CA" smtClean="0"/>
              <a:t>‹#›</a:t>
            </a:fld>
            <a:endParaRPr lang="en-CA"/>
          </a:p>
        </p:txBody>
      </p:sp>
    </p:spTree>
    <p:extLst>
      <p:ext uri="{BB962C8B-B14F-4D97-AF65-F5344CB8AC3E}">
        <p14:creationId xmlns:p14="http://schemas.microsoft.com/office/powerpoint/2010/main" val="1195090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9EBF030-80AF-4AC5-8C4C-A76D01A81E52}"/>
              </a:ext>
            </a:extLst>
          </p:cNvPr>
          <p:cNvSpPr>
            <a:spLocks noGrp="1"/>
          </p:cNvSpPr>
          <p:nvPr>
            <p:ph type="title"/>
          </p:nvPr>
        </p:nvSpPr>
        <p:spPr>
          <a:xfrm>
            <a:off x="838200" y="347541"/>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xmlns="" id="{26267C9F-0E66-4A59-AB07-BBFA1EB90A39}"/>
              </a:ext>
            </a:extLst>
          </p:cNvPr>
          <p:cNvSpPr>
            <a:spLocks noGrp="1"/>
          </p:cNvSpPr>
          <p:nvPr>
            <p:ph type="body" idx="1"/>
          </p:nvPr>
        </p:nvSpPr>
        <p:spPr>
          <a:xfrm>
            <a:off x="838200" y="1843209"/>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a:extLst>
              <a:ext uri="{FF2B5EF4-FFF2-40B4-BE49-F238E27FC236}">
                <a16:creationId xmlns:a16="http://schemas.microsoft.com/office/drawing/2014/main" xmlns="" id="{A09E7C0D-8F28-4D4B-B2DF-D69E6F6BA0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Tree>
    <p:extLst>
      <p:ext uri="{BB962C8B-B14F-4D97-AF65-F5344CB8AC3E}">
        <p14:creationId xmlns:p14="http://schemas.microsoft.com/office/powerpoint/2010/main" val="3199518101"/>
      </p:ext>
    </p:extLst>
  </p:cSld>
  <p:clrMap bg1="lt1" tx1="dk1" bg2="lt2" tx2="dk2" accent1="accent1" accent2="accent2" accent3="accent3" accent4="accent4" accent5="accent5" accent6="accent6" hlink="hlink" folHlink="folHlink"/>
  <p:sldLayoutIdLst>
    <p:sldLayoutId id="2147483661" r:id="rId1"/>
    <p:sldLayoutId id="2147483674"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Lst>
  <p:txStyles>
    <p:title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2.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1.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B293AD-F1EC-464D-871B-5FA9F9FFE1D2}"/>
              </a:ext>
            </a:extLst>
          </p:cNvPr>
          <p:cNvSpPr>
            <a:spLocks noGrp="1"/>
          </p:cNvSpPr>
          <p:nvPr>
            <p:ph type="ctrTitle"/>
          </p:nvPr>
        </p:nvSpPr>
        <p:spPr>
          <a:xfrm>
            <a:off x="1524000" y="1311204"/>
            <a:ext cx="9144000" cy="2387600"/>
          </a:xfrm>
        </p:spPr>
        <p:txBody>
          <a:bodyPr/>
          <a:lstStyle/>
          <a:p>
            <a:r>
              <a:rPr lang="en-CA" dirty="0"/>
              <a:t>Internship Presentation:</a:t>
            </a:r>
            <a:br>
              <a:rPr lang="en-CA" dirty="0"/>
            </a:br>
            <a:r>
              <a:rPr lang="en-CA" dirty="0"/>
              <a:t>Stigma in Oral Healthcare</a:t>
            </a:r>
          </a:p>
        </p:txBody>
      </p:sp>
      <p:sp>
        <p:nvSpPr>
          <p:cNvPr id="3" name="Subtitle 2">
            <a:extLst>
              <a:ext uri="{FF2B5EF4-FFF2-40B4-BE49-F238E27FC236}">
                <a16:creationId xmlns:a16="http://schemas.microsoft.com/office/drawing/2014/main" xmlns="" id="{409D9C43-496F-42ED-BC70-CA3AC9EF6F05}"/>
              </a:ext>
            </a:extLst>
          </p:cNvPr>
          <p:cNvSpPr>
            <a:spLocks noGrp="1"/>
          </p:cNvSpPr>
          <p:nvPr>
            <p:ph type="subTitle" idx="1"/>
          </p:nvPr>
        </p:nvSpPr>
        <p:spPr>
          <a:xfrm>
            <a:off x="1721088" y="3861940"/>
            <a:ext cx="8749823" cy="2747582"/>
          </a:xfrm>
        </p:spPr>
        <p:txBody>
          <a:bodyPr>
            <a:normAutofit/>
          </a:bodyPr>
          <a:lstStyle/>
          <a:p>
            <a:r>
              <a:rPr lang="en-CA" dirty="0"/>
              <a:t>Michael Le</a:t>
            </a:r>
          </a:p>
          <a:p>
            <a:r>
              <a:rPr lang="en-CA" dirty="0"/>
              <a:t>MSc Health Systems</a:t>
            </a:r>
          </a:p>
          <a:p>
            <a:endParaRPr lang="en-CA" dirty="0"/>
          </a:p>
          <a:p>
            <a:r>
              <a:rPr lang="en-CA" dirty="0"/>
              <a:t>Research Mentor: Michelle </a:t>
            </a:r>
            <a:r>
              <a:rPr lang="en-CA" dirty="0" err="1"/>
              <a:t>Lem</a:t>
            </a:r>
            <a:r>
              <a:rPr lang="en-CA" dirty="0"/>
              <a:t>, Founder</a:t>
            </a:r>
          </a:p>
          <a:p>
            <a:r>
              <a:rPr lang="en-CA" dirty="0"/>
              <a:t>Supervisor: Agnes </a:t>
            </a:r>
            <a:r>
              <a:rPr lang="en-CA" dirty="0" err="1"/>
              <a:t>Grudniewicz</a:t>
            </a:r>
            <a:r>
              <a:rPr lang="en-CA" dirty="0"/>
              <a:t>, PhD</a:t>
            </a:r>
          </a:p>
        </p:txBody>
      </p:sp>
      <p:pic>
        <p:nvPicPr>
          <p:cNvPr id="9" name="Audio 8">
            <a:hlinkClick r:id="" action="ppaction://media"/>
            <a:extLst>
              <a:ext uri="{FF2B5EF4-FFF2-40B4-BE49-F238E27FC236}">
                <a16:creationId xmlns:a16="http://schemas.microsoft.com/office/drawing/2014/main" xmlns="" id="{C08FF64D-6A22-442A-A996-5562FACE83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196754352"/>
      </p:ext>
    </p:extLst>
  </p:cSld>
  <p:clrMapOvr>
    <a:masterClrMapping/>
  </p:clrMapOvr>
  <mc:AlternateContent xmlns:mc="http://schemas.openxmlformats.org/markup-compatibility/2006" xmlns:p14="http://schemas.microsoft.com/office/powerpoint/2010/main">
    <mc:Choice Requires="p14">
      <p:transition spd="slow" p14:dur="2000" advTm="21754"/>
    </mc:Choice>
    <mc:Fallback xmlns="">
      <p:transition spd="slow" advTm="21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5A25AE-B2C2-4957-944A-C0E1478B783E}"/>
              </a:ext>
            </a:extLst>
          </p:cNvPr>
          <p:cNvSpPr>
            <a:spLocks noGrp="1"/>
          </p:cNvSpPr>
          <p:nvPr>
            <p:ph type="title"/>
          </p:nvPr>
        </p:nvSpPr>
        <p:spPr/>
        <p:txBody>
          <a:bodyPr/>
          <a:lstStyle/>
          <a:p>
            <a:r>
              <a:rPr lang="en-CA" dirty="0"/>
              <a:t>Thank you</a:t>
            </a:r>
          </a:p>
        </p:txBody>
      </p:sp>
      <p:sp>
        <p:nvSpPr>
          <p:cNvPr id="6" name="Slide Number Placeholder 5">
            <a:extLst>
              <a:ext uri="{FF2B5EF4-FFF2-40B4-BE49-F238E27FC236}">
                <a16:creationId xmlns:a16="http://schemas.microsoft.com/office/drawing/2014/main" xmlns="" id="{012438DD-2757-4BFC-B396-58C22AD8139D}"/>
              </a:ext>
            </a:extLst>
          </p:cNvPr>
          <p:cNvSpPr txBox="1">
            <a:spLocks/>
          </p:cNvSpPr>
          <p:nvPr/>
        </p:nvSpPr>
        <p:spPr>
          <a:xfrm>
            <a:off x="160337" y="6217055"/>
            <a:ext cx="540000" cy="53999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6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D00AC8E8-16BD-4542-B696-825BABE65DF3}" type="slidenum">
              <a:rPr lang="en-CA" smtClean="0"/>
              <a:pPr/>
              <a:t>10</a:t>
            </a:fld>
            <a:endParaRPr lang="en-CA"/>
          </a:p>
        </p:txBody>
      </p:sp>
      <p:sp>
        <p:nvSpPr>
          <p:cNvPr id="5" name="Subtitle 2">
            <a:extLst>
              <a:ext uri="{FF2B5EF4-FFF2-40B4-BE49-F238E27FC236}">
                <a16:creationId xmlns:a16="http://schemas.microsoft.com/office/drawing/2014/main" xmlns="" id="{E6E23FEC-133D-47FC-BCCA-DC4F655A9BB7}"/>
              </a:ext>
            </a:extLst>
          </p:cNvPr>
          <p:cNvSpPr txBox="1">
            <a:spLocks/>
          </p:cNvSpPr>
          <p:nvPr/>
        </p:nvSpPr>
        <p:spPr>
          <a:xfrm>
            <a:off x="1906270" y="4689662"/>
            <a:ext cx="2708672" cy="4586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Times New Roman" panose="02020603050405020304" pitchFamily="18" charset="0"/>
                <a:ea typeface="+mn-ea"/>
                <a:cs typeface="Times New Roman" panose="02020603050405020304" pitchFamily="18"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Times New Roman" panose="02020603050405020304" pitchFamily="18" charset="0"/>
                <a:ea typeface="+mn-ea"/>
                <a:cs typeface="Times New Roman" panose="02020603050405020304" pitchFamily="18"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Times New Roman" panose="02020603050405020304" pitchFamily="18" charset="0"/>
                <a:ea typeface="+mn-ea"/>
                <a:cs typeface="Times New Roman" panose="02020603050405020304" pitchFamily="18"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Times New Roman" panose="02020603050405020304" pitchFamily="18" charset="0"/>
                <a:ea typeface="+mn-ea"/>
                <a:cs typeface="Times New Roman" panose="02020603050405020304" pitchFamily="18"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CA" dirty="0"/>
              <a:t>mle013@uottawa.ca</a:t>
            </a:r>
          </a:p>
        </p:txBody>
      </p:sp>
      <p:pic>
        <p:nvPicPr>
          <p:cNvPr id="7" name="Audio 6">
            <a:hlinkClick r:id="" action="ppaction://media"/>
            <a:extLst>
              <a:ext uri="{FF2B5EF4-FFF2-40B4-BE49-F238E27FC236}">
                <a16:creationId xmlns:a16="http://schemas.microsoft.com/office/drawing/2014/main" xmlns="" id="{3FB5CC33-380E-488E-8C51-FE2DABC0C52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805359243"/>
      </p:ext>
    </p:extLst>
  </p:cSld>
  <p:clrMapOvr>
    <a:masterClrMapping/>
  </p:clrMapOvr>
  <mc:AlternateContent xmlns:mc="http://schemas.openxmlformats.org/markup-compatibility/2006" xmlns:p14="http://schemas.microsoft.com/office/powerpoint/2010/main">
    <mc:Choice Requires="p14">
      <p:transition spd="slow" p14:dur="2000" advTm="22188"/>
    </mc:Choice>
    <mc:Fallback xmlns="">
      <p:transition spd="slow" advTm="22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5A25AE-B2C2-4957-944A-C0E1478B783E}"/>
              </a:ext>
            </a:extLst>
          </p:cNvPr>
          <p:cNvSpPr>
            <a:spLocks noGrp="1"/>
          </p:cNvSpPr>
          <p:nvPr>
            <p:ph type="title"/>
          </p:nvPr>
        </p:nvSpPr>
        <p:spPr/>
        <p:txBody>
          <a:bodyPr/>
          <a:lstStyle/>
          <a:p>
            <a:r>
              <a:rPr lang="en-CA" dirty="0"/>
              <a:t>References</a:t>
            </a:r>
          </a:p>
        </p:txBody>
      </p:sp>
      <p:sp>
        <p:nvSpPr>
          <p:cNvPr id="3" name="Content Placeholder 2">
            <a:extLst>
              <a:ext uri="{FF2B5EF4-FFF2-40B4-BE49-F238E27FC236}">
                <a16:creationId xmlns:a16="http://schemas.microsoft.com/office/drawing/2014/main" xmlns="" id="{A357B569-138F-446D-BEBE-C2B8F6045AD5}"/>
              </a:ext>
            </a:extLst>
          </p:cNvPr>
          <p:cNvSpPr>
            <a:spLocks noGrp="1"/>
          </p:cNvSpPr>
          <p:nvPr>
            <p:ph idx="1"/>
          </p:nvPr>
        </p:nvSpPr>
        <p:spPr/>
        <p:txBody>
          <a:bodyPr/>
          <a:lstStyle/>
          <a:p>
            <a:pPr lvl="0"/>
            <a:r>
              <a:rPr lang="en-CA" dirty="0"/>
              <a:t>Jordan T, </a:t>
            </a:r>
            <a:r>
              <a:rPr lang="en-CA" dirty="0" err="1"/>
              <a:t>Lem</a:t>
            </a:r>
            <a:r>
              <a:rPr lang="en-CA" dirty="0"/>
              <a:t> M. (2014). One Health, One Welfare: Education in practice Veterinary students’ experiences with Community Veterinary Outreach. Can Vet J. 55(12): 1203-1206.</a:t>
            </a:r>
          </a:p>
          <a:p>
            <a:r>
              <a:rPr lang="en-CA" dirty="0"/>
              <a:t>Braun V, Clarke V. (2006). Using thematic analysis in psychology. 2008;0887</a:t>
            </a:r>
          </a:p>
          <a:p>
            <a:pPr lvl="0"/>
            <a:endParaRPr lang="en-CA" dirty="0"/>
          </a:p>
          <a:p>
            <a:pPr lvl="0"/>
            <a:endParaRPr lang="en-CA" dirty="0"/>
          </a:p>
        </p:txBody>
      </p:sp>
      <p:sp>
        <p:nvSpPr>
          <p:cNvPr id="4" name="Slide Number Placeholder 5">
            <a:extLst>
              <a:ext uri="{FF2B5EF4-FFF2-40B4-BE49-F238E27FC236}">
                <a16:creationId xmlns:a16="http://schemas.microsoft.com/office/drawing/2014/main" xmlns="" id="{2A913477-CB22-4E9F-99FB-023DCC84D4A4}"/>
              </a:ext>
            </a:extLst>
          </p:cNvPr>
          <p:cNvSpPr txBox="1">
            <a:spLocks/>
          </p:cNvSpPr>
          <p:nvPr/>
        </p:nvSpPr>
        <p:spPr>
          <a:xfrm>
            <a:off x="160337" y="6217055"/>
            <a:ext cx="540000" cy="53999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6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D00AC8E8-16BD-4542-B696-825BABE65DF3}" type="slidenum">
              <a:rPr lang="en-CA" smtClean="0"/>
              <a:pPr/>
              <a:t>11</a:t>
            </a:fld>
            <a:endParaRPr lang="en-CA"/>
          </a:p>
        </p:txBody>
      </p:sp>
    </p:spTree>
    <p:extLst>
      <p:ext uri="{BB962C8B-B14F-4D97-AF65-F5344CB8AC3E}">
        <p14:creationId xmlns:p14="http://schemas.microsoft.com/office/powerpoint/2010/main" val="7243187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70B2EC0-8824-4B8C-8A37-B103C6F71465}"/>
              </a:ext>
            </a:extLst>
          </p:cNvPr>
          <p:cNvSpPr>
            <a:spLocks noGrp="1"/>
          </p:cNvSpPr>
          <p:nvPr>
            <p:ph type="title"/>
          </p:nvPr>
        </p:nvSpPr>
        <p:spPr/>
        <p:txBody>
          <a:bodyPr/>
          <a:lstStyle/>
          <a:p>
            <a:r>
              <a:rPr lang="en-CA" dirty="0"/>
              <a:t>Community Veterinary Outreach</a:t>
            </a:r>
          </a:p>
        </p:txBody>
      </p:sp>
      <p:sp>
        <p:nvSpPr>
          <p:cNvPr id="3" name="Content Placeholder 2">
            <a:extLst>
              <a:ext uri="{FF2B5EF4-FFF2-40B4-BE49-F238E27FC236}">
                <a16:creationId xmlns:a16="http://schemas.microsoft.com/office/drawing/2014/main" xmlns="" id="{BCFA0922-18B7-45BC-8492-1F55A2D8BEC2}"/>
              </a:ext>
            </a:extLst>
          </p:cNvPr>
          <p:cNvSpPr>
            <a:spLocks noGrp="1"/>
          </p:cNvSpPr>
          <p:nvPr>
            <p:ph idx="1"/>
          </p:nvPr>
        </p:nvSpPr>
        <p:spPr>
          <a:xfrm>
            <a:off x="838200" y="1562470"/>
            <a:ext cx="10515600" cy="4632077"/>
          </a:xfrm>
        </p:spPr>
        <p:txBody>
          <a:bodyPr>
            <a:normAutofit/>
          </a:bodyPr>
          <a:lstStyle/>
          <a:p>
            <a:r>
              <a:rPr lang="en-CA" dirty="0"/>
              <a:t>A non-profit organization seeking to provide </a:t>
            </a:r>
            <a:r>
              <a:rPr lang="en-CA" i="1" dirty="0"/>
              <a:t>pro bono</a:t>
            </a:r>
            <a:r>
              <a:rPr lang="en-CA" dirty="0"/>
              <a:t> veterinary care and healthcare for homeless pet owners</a:t>
            </a:r>
          </a:p>
          <a:p>
            <a:pPr lvl="1"/>
            <a:r>
              <a:rPr lang="en-CA" dirty="0" err="1"/>
              <a:t>OneHealth</a:t>
            </a:r>
            <a:r>
              <a:rPr lang="en-CA" dirty="0"/>
              <a:t> – healthcare spans both the human and animal health</a:t>
            </a:r>
          </a:p>
          <a:p>
            <a:r>
              <a:rPr lang="en-CA" dirty="0"/>
              <a:t>What is included?</a:t>
            </a:r>
          </a:p>
          <a:p>
            <a:pPr lvl="1"/>
            <a:r>
              <a:rPr lang="en-CA" dirty="0"/>
              <a:t>Human Health</a:t>
            </a:r>
          </a:p>
          <a:p>
            <a:pPr lvl="2"/>
            <a:r>
              <a:rPr lang="en-CA" dirty="0"/>
              <a:t>Oral health checkups</a:t>
            </a:r>
          </a:p>
          <a:p>
            <a:pPr lvl="2"/>
            <a:r>
              <a:rPr lang="en-CA" dirty="0"/>
              <a:t>Health education</a:t>
            </a:r>
          </a:p>
          <a:p>
            <a:pPr lvl="1"/>
            <a:r>
              <a:rPr lang="en-CA" dirty="0"/>
              <a:t>Veterinary Care</a:t>
            </a:r>
          </a:p>
          <a:p>
            <a:pPr lvl="2"/>
            <a:r>
              <a:rPr lang="en-CA" dirty="0"/>
              <a:t>Grooming</a:t>
            </a:r>
          </a:p>
          <a:p>
            <a:pPr lvl="2"/>
            <a:r>
              <a:rPr lang="en-CA" dirty="0"/>
              <a:t>Oral health checkups</a:t>
            </a:r>
          </a:p>
          <a:p>
            <a:pPr lvl="2"/>
            <a:r>
              <a:rPr lang="en-CA" dirty="0"/>
              <a:t>Pet education</a:t>
            </a:r>
          </a:p>
        </p:txBody>
      </p:sp>
      <p:sp>
        <p:nvSpPr>
          <p:cNvPr id="4" name="Slide Number Placeholder 5">
            <a:extLst>
              <a:ext uri="{FF2B5EF4-FFF2-40B4-BE49-F238E27FC236}">
                <a16:creationId xmlns:a16="http://schemas.microsoft.com/office/drawing/2014/main" xmlns="" id="{4937C7F5-D509-46D7-833F-7A22D80D668C}"/>
              </a:ext>
            </a:extLst>
          </p:cNvPr>
          <p:cNvSpPr>
            <a:spLocks noGrp="1"/>
          </p:cNvSpPr>
          <p:nvPr>
            <p:ph type="sldNum" sz="quarter" idx="12"/>
          </p:nvPr>
        </p:nvSpPr>
        <p:spPr>
          <a:xfrm>
            <a:off x="160337" y="6217055"/>
            <a:ext cx="540000" cy="539999"/>
          </a:xfrm>
          <a:prstGeom prst="rect">
            <a:avLst/>
          </a:prstGeom>
        </p:spPr>
        <p:txBody>
          <a:bodyPr/>
          <a:lstStyle>
            <a:lvl1pPr algn="ctr">
              <a:defRPr sz="1600">
                <a:latin typeface="Times New Roman" panose="02020603050405020304" pitchFamily="18" charset="0"/>
                <a:cs typeface="Times New Roman" panose="02020603050405020304" pitchFamily="18" charset="0"/>
              </a:defRPr>
            </a:lvl1pPr>
          </a:lstStyle>
          <a:p>
            <a:fld id="{D00AC8E8-16BD-4542-B696-825BABE65DF3}" type="slidenum">
              <a:rPr lang="en-CA" smtClean="0"/>
              <a:t>2</a:t>
            </a:fld>
            <a:endParaRPr lang="en-CA"/>
          </a:p>
        </p:txBody>
      </p:sp>
      <p:pic>
        <p:nvPicPr>
          <p:cNvPr id="7" name="Audio 6">
            <a:hlinkClick r:id="" action="ppaction://media"/>
            <a:extLst>
              <a:ext uri="{FF2B5EF4-FFF2-40B4-BE49-F238E27FC236}">
                <a16:creationId xmlns:a16="http://schemas.microsoft.com/office/drawing/2014/main" xmlns="" id="{6E570B95-0DD5-4E98-BBB3-67C15EE03D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170609575"/>
      </p:ext>
    </p:extLst>
  </p:cSld>
  <p:clrMapOvr>
    <a:masterClrMapping/>
  </p:clrMapOvr>
  <mc:AlternateContent xmlns:mc="http://schemas.openxmlformats.org/markup-compatibility/2006" xmlns:p14="http://schemas.microsoft.com/office/powerpoint/2010/main">
    <mc:Choice Requires="p14">
      <p:transition spd="slow" p14:dur="2000" advTm="56074"/>
    </mc:Choice>
    <mc:Fallback xmlns="">
      <p:transition spd="slow" advTm="56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987F88-166D-4112-81BC-0B4B4F3983DD}"/>
              </a:ext>
            </a:extLst>
          </p:cNvPr>
          <p:cNvSpPr>
            <a:spLocks noGrp="1"/>
          </p:cNvSpPr>
          <p:nvPr>
            <p:ph type="ctrTitle"/>
          </p:nvPr>
        </p:nvSpPr>
        <p:spPr/>
        <p:txBody>
          <a:bodyPr/>
          <a:lstStyle/>
          <a:p>
            <a:r>
              <a:rPr lang="en-CA" dirty="0"/>
              <a:t>The Problem</a:t>
            </a:r>
          </a:p>
        </p:txBody>
      </p:sp>
      <p:sp>
        <p:nvSpPr>
          <p:cNvPr id="3" name="Content Placeholder 2">
            <a:extLst>
              <a:ext uri="{FF2B5EF4-FFF2-40B4-BE49-F238E27FC236}">
                <a16:creationId xmlns:a16="http://schemas.microsoft.com/office/drawing/2014/main" xmlns="" id="{57C92F5B-1399-4248-8453-975D103232B5}"/>
              </a:ext>
            </a:extLst>
          </p:cNvPr>
          <p:cNvSpPr>
            <a:spLocks noGrp="1"/>
          </p:cNvSpPr>
          <p:nvPr>
            <p:ph type="subTitle" idx="1"/>
          </p:nvPr>
        </p:nvSpPr>
        <p:spPr/>
        <p:txBody>
          <a:bodyPr>
            <a:normAutofit lnSpcReduction="10000"/>
          </a:bodyPr>
          <a:lstStyle/>
          <a:p>
            <a:r>
              <a:rPr lang="en-CA" dirty="0"/>
              <a:t>While much research has been done on the perceptions of the homeless population on dental care, the best practices of dental hygienists in providing care for homeless pet owners have not been addressed</a:t>
            </a:r>
          </a:p>
          <a:p>
            <a:endParaRPr lang="en-CA" dirty="0"/>
          </a:p>
        </p:txBody>
      </p:sp>
      <p:sp>
        <p:nvSpPr>
          <p:cNvPr id="4" name="Slide Number Placeholder 5">
            <a:extLst>
              <a:ext uri="{FF2B5EF4-FFF2-40B4-BE49-F238E27FC236}">
                <a16:creationId xmlns:a16="http://schemas.microsoft.com/office/drawing/2014/main" xmlns="" id="{490E2809-EEF3-46B3-B474-6576C78C9704}"/>
              </a:ext>
            </a:extLst>
          </p:cNvPr>
          <p:cNvSpPr txBox="1">
            <a:spLocks/>
          </p:cNvSpPr>
          <p:nvPr/>
        </p:nvSpPr>
        <p:spPr>
          <a:xfrm>
            <a:off x="160337" y="6217055"/>
            <a:ext cx="540000" cy="539999"/>
          </a:xfrm>
          <a:prstGeom prst="rect">
            <a:avLst/>
          </a:prstGeom>
        </p:spPr>
        <p:txBody>
          <a:bodyPr/>
          <a:lstStyle>
            <a:defPPr>
              <a:defRPr lang="en-US"/>
            </a:defPPr>
            <a:lvl1pPr marL="0" algn="ctr" defTabSz="914400" rtl="0" eaLnBrk="1" latinLnBrk="0" hangingPunct="1">
              <a:defRPr sz="1600" kern="1200">
                <a:solidFill>
                  <a:schemeClr val="tx1"/>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00AC8E8-16BD-4542-B696-825BABE65DF3}" type="slidenum">
              <a:rPr lang="en-CA" smtClean="0"/>
              <a:pPr/>
              <a:t>3</a:t>
            </a:fld>
            <a:endParaRPr lang="en-CA"/>
          </a:p>
        </p:txBody>
      </p:sp>
      <p:pic>
        <p:nvPicPr>
          <p:cNvPr id="7" name="Audio 6">
            <a:hlinkClick r:id="" action="ppaction://media"/>
            <a:extLst>
              <a:ext uri="{FF2B5EF4-FFF2-40B4-BE49-F238E27FC236}">
                <a16:creationId xmlns:a16="http://schemas.microsoft.com/office/drawing/2014/main" xmlns="" id="{776F0F69-4A6D-44F4-82A8-447F56FB45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184279615"/>
      </p:ext>
    </p:extLst>
  </p:cSld>
  <p:clrMapOvr>
    <a:masterClrMapping/>
  </p:clrMapOvr>
  <mc:AlternateContent xmlns:mc="http://schemas.openxmlformats.org/markup-compatibility/2006" xmlns:p14="http://schemas.microsoft.com/office/powerpoint/2010/main">
    <mc:Choice Requires="p14">
      <p:transition spd="slow" p14:dur="2000" advTm="25980"/>
    </mc:Choice>
    <mc:Fallback xmlns="">
      <p:transition spd="slow" advTm="25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2AA674-B9E2-4CA6-89E9-C14E39FE7012}"/>
              </a:ext>
            </a:extLst>
          </p:cNvPr>
          <p:cNvSpPr>
            <a:spLocks noGrp="1"/>
          </p:cNvSpPr>
          <p:nvPr>
            <p:ph type="ctrTitle"/>
          </p:nvPr>
        </p:nvSpPr>
        <p:spPr/>
        <p:txBody>
          <a:bodyPr/>
          <a:lstStyle/>
          <a:p>
            <a:r>
              <a:rPr lang="en-CA"/>
              <a:t>Research Question</a:t>
            </a:r>
            <a:endParaRPr lang="en-CA" dirty="0"/>
          </a:p>
        </p:txBody>
      </p:sp>
      <p:sp>
        <p:nvSpPr>
          <p:cNvPr id="3" name="Content Placeholder 2">
            <a:extLst>
              <a:ext uri="{FF2B5EF4-FFF2-40B4-BE49-F238E27FC236}">
                <a16:creationId xmlns:a16="http://schemas.microsoft.com/office/drawing/2014/main" xmlns="" id="{0721C3AE-5C36-4A00-94DB-14C7CAB76126}"/>
              </a:ext>
            </a:extLst>
          </p:cNvPr>
          <p:cNvSpPr>
            <a:spLocks noGrp="1"/>
          </p:cNvSpPr>
          <p:nvPr>
            <p:ph type="subTitle" idx="1"/>
          </p:nvPr>
        </p:nvSpPr>
        <p:spPr/>
        <p:txBody>
          <a:bodyPr/>
          <a:lstStyle/>
          <a:p>
            <a:r>
              <a:rPr lang="en-CA" dirty="0"/>
              <a:t>What are the best practices and perceptions of dental hygienists at Community Veterinary Outreach for the care of homeless pet owners?</a:t>
            </a:r>
          </a:p>
          <a:p>
            <a:endParaRPr lang="en-CA" dirty="0"/>
          </a:p>
        </p:txBody>
      </p:sp>
      <p:pic>
        <p:nvPicPr>
          <p:cNvPr id="4" name="Picture 3">
            <a:extLst>
              <a:ext uri="{FF2B5EF4-FFF2-40B4-BE49-F238E27FC236}">
                <a16:creationId xmlns:a16="http://schemas.microsoft.com/office/drawing/2014/main" xmlns="" id="{21229C5C-45B7-4EA0-8B1A-61C50FDB832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675" t="8962" r="-4675" b="8962"/>
          <a:stretch/>
        </p:blipFill>
        <p:spPr>
          <a:xfrm rot="1013952">
            <a:off x="9505139" y="-358574"/>
            <a:ext cx="2700000" cy="2700000"/>
          </a:xfrm>
          <a:prstGeom prst="ellipse">
            <a:avLst/>
          </a:prstGeom>
        </p:spPr>
      </p:pic>
      <p:sp>
        <p:nvSpPr>
          <p:cNvPr id="5" name="Slide Number Placeholder 5">
            <a:extLst>
              <a:ext uri="{FF2B5EF4-FFF2-40B4-BE49-F238E27FC236}">
                <a16:creationId xmlns:a16="http://schemas.microsoft.com/office/drawing/2014/main" xmlns="" id="{8572B45D-CA93-4A7C-9C6A-BE4C3D9F351D}"/>
              </a:ext>
            </a:extLst>
          </p:cNvPr>
          <p:cNvSpPr txBox="1">
            <a:spLocks/>
          </p:cNvSpPr>
          <p:nvPr/>
        </p:nvSpPr>
        <p:spPr>
          <a:xfrm>
            <a:off x="160337" y="6217055"/>
            <a:ext cx="540000" cy="539999"/>
          </a:xfrm>
          <a:prstGeom prst="rect">
            <a:avLst/>
          </a:prstGeom>
        </p:spPr>
        <p:txBody>
          <a:bodyPr/>
          <a:lstStyle>
            <a:defPPr>
              <a:defRPr lang="en-US"/>
            </a:defPPr>
            <a:lvl1pPr marL="0" algn="ctr" defTabSz="914400" rtl="0" eaLnBrk="1" latinLnBrk="0" hangingPunct="1">
              <a:defRPr sz="1600" kern="1200">
                <a:solidFill>
                  <a:schemeClr val="tx1"/>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00AC8E8-16BD-4542-B696-825BABE65DF3}" type="slidenum">
              <a:rPr lang="en-CA" smtClean="0"/>
              <a:pPr/>
              <a:t>4</a:t>
            </a:fld>
            <a:endParaRPr lang="en-CA"/>
          </a:p>
        </p:txBody>
      </p:sp>
      <p:pic>
        <p:nvPicPr>
          <p:cNvPr id="6" name="Audio 5">
            <a:hlinkClick r:id="" action="ppaction://media"/>
            <a:extLst>
              <a:ext uri="{FF2B5EF4-FFF2-40B4-BE49-F238E27FC236}">
                <a16:creationId xmlns:a16="http://schemas.microsoft.com/office/drawing/2014/main" xmlns="" id="{FF2A5E7E-53DB-4A33-AC94-F958E75B9E0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753146993"/>
      </p:ext>
    </p:extLst>
  </p:cSld>
  <p:clrMapOvr>
    <a:masterClrMapping/>
  </p:clrMapOvr>
  <mc:AlternateContent xmlns:mc="http://schemas.openxmlformats.org/markup-compatibility/2006" xmlns:p14="http://schemas.microsoft.com/office/powerpoint/2010/main">
    <mc:Choice Requires="p14">
      <p:transition spd="slow" p14:dur="2000" advTm="15616"/>
    </mc:Choice>
    <mc:Fallback xmlns="">
      <p:transition spd="slow" advTm="15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4008D7C4-A3C5-471B-A584-1270A658D43E}"/>
              </a:ext>
            </a:extLst>
          </p:cNvPr>
          <p:cNvSpPr>
            <a:spLocks noGrp="1"/>
          </p:cNvSpPr>
          <p:nvPr>
            <p:ph sz="half" idx="2"/>
          </p:nvPr>
        </p:nvSpPr>
        <p:spPr/>
        <p:txBody>
          <a:bodyPr>
            <a:normAutofit/>
          </a:bodyPr>
          <a:lstStyle/>
          <a:p>
            <a:r>
              <a:rPr lang="en-CA" dirty="0"/>
              <a:t>Conducted semi-structured interviews</a:t>
            </a:r>
          </a:p>
          <a:p>
            <a:pPr lvl="2"/>
            <a:r>
              <a:rPr lang="en-CA" dirty="0"/>
              <a:t>Interview guide method</a:t>
            </a:r>
          </a:p>
          <a:p>
            <a:pPr lvl="2"/>
            <a:r>
              <a:rPr lang="en-CA" dirty="0"/>
              <a:t>4 participants</a:t>
            </a:r>
          </a:p>
          <a:p>
            <a:endParaRPr lang="en-CA" dirty="0"/>
          </a:p>
        </p:txBody>
      </p:sp>
      <p:pic>
        <p:nvPicPr>
          <p:cNvPr id="8" name="Content Placeholder 7" descr="A picture containing drawing, plate&#10;&#10;Description automatically generated">
            <a:extLst>
              <a:ext uri="{FF2B5EF4-FFF2-40B4-BE49-F238E27FC236}">
                <a16:creationId xmlns:a16="http://schemas.microsoft.com/office/drawing/2014/main" xmlns="" id="{933D3960-23B4-4D8B-A61C-A0198A90A70F}"/>
              </a:ext>
            </a:extLst>
          </p:cNvPr>
          <p:cNvPicPr>
            <a:picLocks noGrp="1" noChangeAspect="1"/>
          </p:cNvPicPr>
          <p:nvPr>
            <p:ph sz="half" idx="12"/>
          </p:nvPr>
        </p:nvPicPr>
        <p:blipFill rotWithShape="1">
          <a:blip r:embed="rId5" cstate="print">
            <a:extLst>
              <a:ext uri="{28A0092B-C50C-407E-A947-70E740481C1C}">
                <a14:useLocalDpi xmlns:a14="http://schemas.microsoft.com/office/drawing/2010/main" val="0"/>
              </a:ext>
            </a:extLst>
          </a:blip>
          <a:srcRect l="14325" r="15346"/>
          <a:stretch/>
        </p:blipFill>
        <p:spPr>
          <a:xfrm>
            <a:off x="2554681" y="2110891"/>
            <a:ext cx="1728000" cy="1728000"/>
          </a:xfrm>
        </p:spPr>
      </p:pic>
      <p:pic>
        <p:nvPicPr>
          <p:cNvPr id="10" name="Content Placeholder 9" descr="A screenshot of a cell phone&#10;&#10;Description automatically generated">
            <a:extLst>
              <a:ext uri="{FF2B5EF4-FFF2-40B4-BE49-F238E27FC236}">
                <a16:creationId xmlns:a16="http://schemas.microsoft.com/office/drawing/2014/main" xmlns="" id="{8F62ADB3-CBB1-4F7E-B5EB-842D03C7CA88}"/>
              </a:ext>
            </a:extLst>
          </p:cNvPr>
          <p:cNvPicPr>
            <a:picLocks noGrp="1" noChangeAspect="1"/>
          </p:cNvPicPr>
          <p:nvPr>
            <p:ph sz="half" idx="13"/>
          </p:nvPr>
        </p:nvPicPr>
        <p:blipFill rotWithShape="1">
          <a:blip r:embed="rId6">
            <a:extLst>
              <a:ext uri="{28A0092B-C50C-407E-A947-70E740481C1C}">
                <a14:useLocalDpi xmlns:a14="http://schemas.microsoft.com/office/drawing/2010/main" val="0"/>
              </a:ext>
            </a:extLst>
          </a:blip>
          <a:srcRect l="23834" r="27541"/>
          <a:stretch/>
        </p:blipFill>
        <p:spPr>
          <a:xfrm>
            <a:off x="7909321" y="2110891"/>
            <a:ext cx="1727998" cy="1728000"/>
          </a:xfrm>
        </p:spPr>
      </p:pic>
      <p:sp>
        <p:nvSpPr>
          <p:cNvPr id="6" name="Content Placeholder 5">
            <a:extLst>
              <a:ext uri="{FF2B5EF4-FFF2-40B4-BE49-F238E27FC236}">
                <a16:creationId xmlns:a16="http://schemas.microsoft.com/office/drawing/2014/main" xmlns="" id="{1F806AD4-BDFC-495D-B372-2A5A4A68D737}"/>
              </a:ext>
            </a:extLst>
          </p:cNvPr>
          <p:cNvSpPr>
            <a:spLocks noGrp="1"/>
          </p:cNvSpPr>
          <p:nvPr>
            <p:ph sz="half" idx="14"/>
          </p:nvPr>
        </p:nvSpPr>
        <p:spPr/>
        <p:txBody>
          <a:bodyPr/>
          <a:lstStyle/>
          <a:p>
            <a:r>
              <a:rPr lang="en-CA" dirty="0"/>
              <a:t>Thematic Analysis</a:t>
            </a:r>
          </a:p>
          <a:p>
            <a:r>
              <a:rPr lang="en-CA" dirty="0"/>
              <a:t>(Braun &amp; Clarke, 2006)</a:t>
            </a:r>
          </a:p>
        </p:txBody>
      </p:sp>
      <p:sp>
        <p:nvSpPr>
          <p:cNvPr id="7" name="Title 1">
            <a:extLst>
              <a:ext uri="{FF2B5EF4-FFF2-40B4-BE49-F238E27FC236}">
                <a16:creationId xmlns:a16="http://schemas.microsoft.com/office/drawing/2014/main" xmlns="" id="{EF5120C5-61DF-446D-BCD0-39782643EEF6}"/>
              </a:ext>
            </a:extLst>
          </p:cNvPr>
          <p:cNvSpPr txBox="1">
            <a:spLocks/>
          </p:cNvSpPr>
          <p:nvPr/>
        </p:nvSpPr>
        <p:spPr>
          <a:xfrm>
            <a:off x="838200" y="66714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r>
              <a:rPr lang="en-CA" dirty="0"/>
              <a:t>Methods</a:t>
            </a:r>
          </a:p>
        </p:txBody>
      </p:sp>
      <p:sp>
        <p:nvSpPr>
          <p:cNvPr id="15" name="Slide Number Placeholder 5">
            <a:extLst>
              <a:ext uri="{FF2B5EF4-FFF2-40B4-BE49-F238E27FC236}">
                <a16:creationId xmlns:a16="http://schemas.microsoft.com/office/drawing/2014/main" xmlns="" id="{EF5CA28A-54D8-4881-9E66-83582E957450}"/>
              </a:ext>
            </a:extLst>
          </p:cNvPr>
          <p:cNvSpPr txBox="1">
            <a:spLocks/>
          </p:cNvSpPr>
          <p:nvPr/>
        </p:nvSpPr>
        <p:spPr>
          <a:xfrm>
            <a:off x="160337" y="6217055"/>
            <a:ext cx="540000" cy="53999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6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D00AC8E8-16BD-4542-B696-825BABE65DF3}" type="slidenum">
              <a:rPr lang="en-CA" smtClean="0"/>
              <a:pPr/>
              <a:t>5</a:t>
            </a:fld>
            <a:endParaRPr lang="en-CA"/>
          </a:p>
        </p:txBody>
      </p:sp>
      <p:pic>
        <p:nvPicPr>
          <p:cNvPr id="5" name="Audio 4">
            <a:hlinkClick r:id="" action="ppaction://media"/>
            <a:extLst>
              <a:ext uri="{FF2B5EF4-FFF2-40B4-BE49-F238E27FC236}">
                <a16:creationId xmlns:a16="http://schemas.microsoft.com/office/drawing/2014/main" xmlns="" id="{BB268171-60B1-405A-A802-A49304A52E5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090287675"/>
      </p:ext>
    </p:extLst>
  </p:cSld>
  <p:clrMapOvr>
    <a:masterClrMapping/>
  </p:clrMapOvr>
  <mc:AlternateContent xmlns:mc="http://schemas.openxmlformats.org/markup-compatibility/2006" xmlns:p14="http://schemas.microsoft.com/office/powerpoint/2010/main">
    <mc:Choice Requires="p14">
      <p:transition spd="slow" p14:dur="2000" advTm="76507"/>
    </mc:Choice>
    <mc:Fallback xmlns="">
      <p:transition spd="slow" advTm="765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CA5548-2458-4D47-AB6C-1BCF09FE30EA}"/>
              </a:ext>
            </a:extLst>
          </p:cNvPr>
          <p:cNvSpPr>
            <a:spLocks noGrp="1"/>
          </p:cNvSpPr>
          <p:nvPr>
            <p:ph type="title"/>
          </p:nvPr>
        </p:nvSpPr>
        <p:spPr/>
        <p:txBody>
          <a:bodyPr/>
          <a:lstStyle/>
          <a:p>
            <a:r>
              <a:rPr lang="en-CA" dirty="0"/>
              <a:t>Results</a:t>
            </a:r>
          </a:p>
        </p:txBody>
      </p:sp>
      <p:sp>
        <p:nvSpPr>
          <p:cNvPr id="3" name="Content Placeholder 2">
            <a:extLst>
              <a:ext uri="{FF2B5EF4-FFF2-40B4-BE49-F238E27FC236}">
                <a16:creationId xmlns:a16="http://schemas.microsoft.com/office/drawing/2014/main" xmlns="" id="{755B3C2B-0362-4970-BF5B-2DC5CE695154}"/>
              </a:ext>
            </a:extLst>
          </p:cNvPr>
          <p:cNvSpPr>
            <a:spLocks noGrp="1"/>
          </p:cNvSpPr>
          <p:nvPr>
            <p:ph idx="1"/>
          </p:nvPr>
        </p:nvSpPr>
        <p:spPr/>
        <p:txBody>
          <a:bodyPr/>
          <a:lstStyle/>
          <a:p>
            <a:r>
              <a:rPr lang="en-CA" dirty="0"/>
              <a:t>The pet is a gateway</a:t>
            </a:r>
          </a:p>
          <a:p>
            <a:pPr lvl="1"/>
            <a:r>
              <a:rPr lang="en-CA" dirty="0"/>
              <a:t>The reportedly easiest way to engage homeless pet owners is through their pet</a:t>
            </a:r>
          </a:p>
          <a:p>
            <a:pPr lvl="1"/>
            <a:endParaRPr lang="en-CA" dirty="0"/>
          </a:p>
          <a:p>
            <a:r>
              <a:rPr lang="en-CA" dirty="0"/>
              <a:t>Dental hygienists are navigators</a:t>
            </a:r>
          </a:p>
          <a:p>
            <a:pPr lvl="1"/>
            <a:r>
              <a:rPr lang="en-CA" dirty="0"/>
              <a:t>They provide access to other dental resources downstream of the first visit</a:t>
            </a:r>
          </a:p>
          <a:p>
            <a:pPr lvl="1"/>
            <a:endParaRPr lang="en-CA" dirty="0"/>
          </a:p>
          <a:p>
            <a:r>
              <a:rPr lang="en-CA" dirty="0"/>
              <a:t>Community Veterinary Outreach provides access to dental care in an otherwise difficult environment</a:t>
            </a:r>
          </a:p>
          <a:p>
            <a:pPr lvl="1"/>
            <a:r>
              <a:rPr lang="en-CA" dirty="0"/>
              <a:t>Dental care is hard to obtain for the homeless pet owner population</a:t>
            </a:r>
          </a:p>
        </p:txBody>
      </p:sp>
      <p:sp>
        <p:nvSpPr>
          <p:cNvPr id="4" name="Slide Number Placeholder 5">
            <a:extLst>
              <a:ext uri="{FF2B5EF4-FFF2-40B4-BE49-F238E27FC236}">
                <a16:creationId xmlns:a16="http://schemas.microsoft.com/office/drawing/2014/main" xmlns="" id="{271E5414-666C-4CEA-9DD5-C2D58CA3D513}"/>
              </a:ext>
            </a:extLst>
          </p:cNvPr>
          <p:cNvSpPr txBox="1">
            <a:spLocks/>
          </p:cNvSpPr>
          <p:nvPr/>
        </p:nvSpPr>
        <p:spPr>
          <a:xfrm>
            <a:off x="160337" y="6217055"/>
            <a:ext cx="540000" cy="53999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6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D00AC8E8-16BD-4542-B696-825BABE65DF3}" type="slidenum">
              <a:rPr lang="en-CA" smtClean="0"/>
              <a:pPr/>
              <a:t>6</a:t>
            </a:fld>
            <a:endParaRPr lang="en-CA"/>
          </a:p>
        </p:txBody>
      </p:sp>
      <p:pic>
        <p:nvPicPr>
          <p:cNvPr id="5" name="Audio 4">
            <a:hlinkClick r:id="" action="ppaction://media"/>
            <a:extLst>
              <a:ext uri="{FF2B5EF4-FFF2-40B4-BE49-F238E27FC236}">
                <a16:creationId xmlns:a16="http://schemas.microsoft.com/office/drawing/2014/main" xmlns="" id="{3C2C040F-4A6A-4832-A12E-FCCC37535C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705014323"/>
      </p:ext>
    </p:extLst>
  </p:cSld>
  <p:clrMapOvr>
    <a:masterClrMapping/>
  </p:clrMapOvr>
  <mc:AlternateContent xmlns:mc="http://schemas.openxmlformats.org/markup-compatibility/2006" xmlns:p14="http://schemas.microsoft.com/office/powerpoint/2010/main">
    <mc:Choice Requires="p14">
      <p:transition spd="slow" p14:dur="2000" advTm="81016"/>
    </mc:Choice>
    <mc:Fallback xmlns="">
      <p:transition spd="slow" advTm="81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49E445-DC61-4DD0-99C0-80A7129022A1}"/>
              </a:ext>
            </a:extLst>
          </p:cNvPr>
          <p:cNvSpPr>
            <a:spLocks noGrp="1"/>
          </p:cNvSpPr>
          <p:nvPr>
            <p:ph type="title"/>
          </p:nvPr>
        </p:nvSpPr>
        <p:spPr/>
        <p:txBody>
          <a:bodyPr/>
          <a:lstStyle/>
          <a:p>
            <a:r>
              <a:rPr lang="en-CA" dirty="0"/>
              <a:t>My Experience</a:t>
            </a:r>
          </a:p>
        </p:txBody>
      </p:sp>
      <p:sp>
        <p:nvSpPr>
          <p:cNvPr id="3" name="Content Placeholder 2">
            <a:extLst>
              <a:ext uri="{FF2B5EF4-FFF2-40B4-BE49-F238E27FC236}">
                <a16:creationId xmlns:a16="http://schemas.microsoft.com/office/drawing/2014/main" xmlns="" id="{B541E863-6E7A-4A62-AD77-C43BF7139253}"/>
              </a:ext>
            </a:extLst>
          </p:cNvPr>
          <p:cNvSpPr>
            <a:spLocks noGrp="1"/>
          </p:cNvSpPr>
          <p:nvPr>
            <p:ph idx="1"/>
          </p:nvPr>
        </p:nvSpPr>
        <p:spPr/>
        <p:txBody>
          <a:bodyPr/>
          <a:lstStyle/>
          <a:p>
            <a:r>
              <a:rPr lang="en-CA" dirty="0"/>
              <a:t>It was a highly rewarding, enriching experience</a:t>
            </a:r>
          </a:p>
          <a:p>
            <a:endParaRPr lang="en-CA" dirty="0"/>
          </a:p>
          <a:p>
            <a:r>
              <a:rPr lang="en-CA" dirty="0"/>
              <a:t>I worked 100% remotely</a:t>
            </a:r>
          </a:p>
          <a:p>
            <a:pPr lvl="1"/>
            <a:r>
              <a:rPr lang="en-CA" dirty="0"/>
              <a:t>I came up with my work schedule</a:t>
            </a:r>
          </a:p>
          <a:p>
            <a:pPr lvl="1"/>
            <a:r>
              <a:rPr lang="en-CA" dirty="0"/>
              <a:t>The University of Ottawa was (once again) my second home</a:t>
            </a:r>
          </a:p>
          <a:p>
            <a:pPr lvl="1"/>
            <a:endParaRPr lang="en-CA" dirty="0"/>
          </a:p>
          <a:p>
            <a:r>
              <a:rPr lang="en-CA" dirty="0"/>
              <a:t>It was a breath of fresh air</a:t>
            </a:r>
          </a:p>
          <a:p>
            <a:pPr lvl="1"/>
            <a:r>
              <a:rPr lang="en-CA" dirty="0"/>
              <a:t>Break from my thesis</a:t>
            </a:r>
          </a:p>
          <a:p>
            <a:pPr lvl="1"/>
            <a:r>
              <a:rPr lang="en-CA" dirty="0"/>
              <a:t>Learned about the parallel, “unknown” world of dental care</a:t>
            </a:r>
          </a:p>
        </p:txBody>
      </p:sp>
      <p:sp>
        <p:nvSpPr>
          <p:cNvPr id="4" name="Slide Number Placeholder 5">
            <a:extLst>
              <a:ext uri="{FF2B5EF4-FFF2-40B4-BE49-F238E27FC236}">
                <a16:creationId xmlns:a16="http://schemas.microsoft.com/office/drawing/2014/main" xmlns="" id="{8AB1B69E-7E6D-4C30-AAD6-368B2D80D047}"/>
              </a:ext>
            </a:extLst>
          </p:cNvPr>
          <p:cNvSpPr txBox="1">
            <a:spLocks/>
          </p:cNvSpPr>
          <p:nvPr/>
        </p:nvSpPr>
        <p:spPr>
          <a:xfrm>
            <a:off x="160337" y="6217055"/>
            <a:ext cx="540000" cy="53999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6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D00AC8E8-16BD-4542-B696-825BABE65DF3}" type="slidenum">
              <a:rPr lang="en-CA" smtClean="0"/>
              <a:pPr/>
              <a:t>7</a:t>
            </a:fld>
            <a:endParaRPr lang="en-CA"/>
          </a:p>
        </p:txBody>
      </p:sp>
      <p:pic>
        <p:nvPicPr>
          <p:cNvPr id="7" name="Audio 6">
            <a:hlinkClick r:id="" action="ppaction://media"/>
            <a:extLst>
              <a:ext uri="{FF2B5EF4-FFF2-40B4-BE49-F238E27FC236}">
                <a16:creationId xmlns:a16="http://schemas.microsoft.com/office/drawing/2014/main" xmlns="" id="{F7459E51-BD76-4F2C-9C2D-B7741C8E9E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92423414"/>
      </p:ext>
    </p:extLst>
  </p:cSld>
  <p:clrMapOvr>
    <a:masterClrMapping/>
  </p:clrMapOvr>
  <mc:AlternateContent xmlns:mc="http://schemas.openxmlformats.org/markup-compatibility/2006" xmlns:p14="http://schemas.microsoft.com/office/powerpoint/2010/main">
    <mc:Choice Requires="p14">
      <p:transition spd="slow" p14:dur="2000" advTm="73198"/>
    </mc:Choice>
    <mc:Fallback xmlns="">
      <p:transition spd="slow" advTm="731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5A25AE-B2C2-4957-944A-C0E1478B783E}"/>
              </a:ext>
            </a:extLst>
          </p:cNvPr>
          <p:cNvSpPr>
            <a:spLocks noGrp="1"/>
          </p:cNvSpPr>
          <p:nvPr>
            <p:ph type="title"/>
          </p:nvPr>
        </p:nvSpPr>
        <p:spPr/>
        <p:txBody>
          <a:bodyPr/>
          <a:lstStyle/>
          <a:p>
            <a:r>
              <a:rPr lang="en-CA" dirty="0"/>
              <a:t>Working Remotely</a:t>
            </a:r>
          </a:p>
        </p:txBody>
      </p:sp>
      <p:sp>
        <p:nvSpPr>
          <p:cNvPr id="3" name="Content Placeholder 2">
            <a:extLst>
              <a:ext uri="{FF2B5EF4-FFF2-40B4-BE49-F238E27FC236}">
                <a16:creationId xmlns:a16="http://schemas.microsoft.com/office/drawing/2014/main" xmlns="" id="{A357B569-138F-446D-BEBE-C2B8F6045AD5}"/>
              </a:ext>
            </a:extLst>
          </p:cNvPr>
          <p:cNvSpPr>
            <a:spLocks noGrp="1"/>
          </p:cNvSpPr>
          <p:nvPr>
            <p:ph idx="1"/>
          </p:nvPr>
        </p:nvSpPr>
        <p:spPr/>
        <p:txBody>
          <a:bodyPr/>
          <a:lstStyle/>
          <a:p>
            <a:r>
              <a:rPr lang="en-CA" dirty="0"/>
              <a:t>Pros</a:t>
            </a:r>
          </a:p>
          <a:p>
            <a:pPr lvl="1"/>
            <a:r>
              <a:rPr lang="en-CA" dirty="0"/>
              <a:t>My time was more flexible</a:t>
            </a:r>
          </a:p>
          <a:p>
            <a:pPr lvl="1"/>
            <a:r>
              <a:rPr lang="en-CA" dirty="0"/>
              <a:t>My work environment was comfortable</a:t>
            </a:r>
          </a:p>
          <a:p>
            <a:pPr lvl="1"/>
            <a:r>
              <a:rPr lang="en-CA" dirty="0"/>
              <a:t>My independent work ability was tested</a:t>
            </a:r>
          </a:p>
          <a:p>
            <a:endParaRPr lang="en-CA" dirty="0"/>
          </a:p>
          <a:p>
            <a:r>
              <a:rPr lang="en-CA" dirty="0"/>
              <a:t>Cons</a:t>
            </a:r>
          </a:p>
          <a:p>
            <a:pPr lvl="1"/>
            <a:r>
              <a:rPr lang="en-CA" dirty="0"/>
              <a:t>Requires a lot of discipline to maintain productivity</a:t>
            </a:r>
          </a:p>
          <a:p>
            <a:pPr lvl="1"/>
            <a:r>
              <a:rPr lang="en-CA" dirty="0"/>
              <a:t>Research mentor was usually busy during normal work hours</a:t>
            </a:r>
          </a:p>
          <a:p>
            <a:pPr lvl="1"/>
            <a:endParaRPr lang="en-CA" dirty="0"/>
          </a:p>
          <a:p>
            <a:pPr lvl="1"/>
            <a:endParaRPr lang="en-CA" dirty="0"/>
          </a:p>
        </p:txBody>
      </p:sp>
      <p:sp>
        <p:nvSpPr>
          <p:cNvPr id="4" name="Slide Number Placeholder 5">
            <a:extLst>
              <a:ext uri="{FF2B5EF4-FFF2-40B4-BE49-F238E27FC236}">
                <a16:creationId xmlns:a16="http://schemas.microsoft.com/office/drawing/2014/main" xmlns="" id="{8598EC3B-5E4F-4085-B697-0C47B0CC834F}"/>
              </a:ext>
            </a:extLst>
          </p:cNvPr>
          <p:cNvSpPr txBox="1">
            <a:spLocks/>
          </p:cNvSpPr>
          <p:nvPr/>
        </p:nvSpPr>
        <p:spPr>
          <a:xfrm>
            <a:off x="160337" y="6217055"/>
            <a:ext cx="540000" cy="53999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6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D00AC8E8-16BD-4542-B696-825BABE65DF3}" type="slidenum">
              <a:rPr lang="en-CA" smtClean="0"/>
              <a:pPr/>
              <a:t>8</a:t>
            </a:fld>
            <a:endParaRPr lang="en-CA"/>
          </a:p>
        </p:txBody>
      </p:sp>
      <p:pic>
        <p:nvPicPr>
          <p:cNvPr id="5" name="Audio 4">
            <a:hlinkClick r:id="" action="ppaction://media"/>
            <a:extLst>
              <a:ext uri="{FF2B5EF4-FFF2-40B4-BE49-F238E27FC236}">
                <a16:creationId xmlns:a16="http://schemas.microsoft.com/office/drawing/2014/main" xmlns="" id="{520235AB-FF5B-4494-9FC1-E961D9C4DA9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430754287"/>
      </p:ext>
    </p:extLst>
  </p:cSld>
  <p:clrMapOvr>
    <a:masterClrMapping/>
  </p:clrMapOvr>
  <mc:AlternateContent xmlns:mc="http://schemas.openxmlformats.org/markup-compatibility/2006" xmlns:p14="http://schemas.microsoft.com/office/powerpoint/2010/main">
    <mc:Choice Requires="p14">
      <p:transition spd="slow" p14:dur="2000" advTm="100567"/>
    </mc:Choice>
    <mc:Fallback xmlns="">
      <p:transition spd="slow" advTm="100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5A25AE-B2C2-4957-944A-C0E1478B783E}"/>
              </a:ext>
            </a:extLst>
          </p:cNvPr>
          <p:cNvSpPr>
            <a:spLocks noGrp="1"/>
          </p:cNvSpPr>
          <p:nvPr>
            <p:ph type="title"/>
          </p:nvPr>
        </p:nvSpPr>
        <p:spPr/>
        <p:txBody>
          <a:bodyPr/>
          <a:lstStyle/>
          <a:p>
            <a:r>
              <a:rPr lang="en-CA" dirty="0"/>
              <a:t>Learning About Dental Care Systems</a:t>
            </a:r>
          </a:p>
        </p:txBody>
      </p:sp>
      <p:sp>
        <p:nvSpPr>
          <p:cNvPr id="3" name="Content Placeholder 2">
            <a:extLst>
              <a:ext uri="{FF2B5EF4-FFF2-40B4-BE49-F238E27FC236}">
                <a16:creationId xmlns:a16="http://schemas.microsoft.com/office/drawing/2014/main" xmlns="" id="{A357B569-138F-446D-BEBE-C2B8F6045AD5}"/>
              </a:ext>
            </a:extLst>
          </p:cNvPr>
          <p:cNvSpPr>
            <a:spLocks noGrp="1"/>
          </p:cNvSpPr>
          <p:nvPr>
            <p:ph idx="1"/>
          </p:nvPr>
        </p:nvSpPr>
        <p:spPr/>
        <p:txBody>
          <a:bodyPr/>
          <a:lstStyle/>
          <a:p>
            <a:r>
              <a:rPr lang="en-CA" dirty="0"/>
              <a:t>I can answer these questions now</a:t>
            </a:r>
          </a:p>
          <a:p>
            <a:pPr lvl="1"/>
            <a:r>
              <a:rPr lang="en-CA" dirty="0"/>
              <a:t>Why is there such a stigma against dental care by the homeless population?</a:t>
            </a:r>
          </a:p>
          <a:p>
            <a:pPr lvl="1"/>
            <a:r>
              <a:rPr lang="en-CA" dirty="0"/>
              <a:t>Why was dental care not included in the Canada Health Act?</a:t>
            </a:r>
          </a:p>
          <a:p>
            <a:pPr lvl="1"/>
            <a:r>
              <a:rPr lang="en-CA" dirty="0"/>
              <a:t>What is the current state of dental care for marginalized populations?</a:t>
            </a:r>
          </a:p>
        </p:txBody>
      </p:sp>
      <p:sp>
        <p:nvSpPr>
          <p:cNvPr id="4" name="Slide Number Placeholder 5">
            <a:extLst>
              <a:ext uri="{FF2B5EF4-FFF2-40B4-BE49-F238E27FC236}">
                <a16:creationId xmlns:a16="http://schemas.microsoft.com/office/drawing/2014/main" xmlns="" id="{F1436644-D990-4769-BB4B-9B5E20FD4ACA}"/>
              </a:ext>
            </a:extLst>
          </p:cNvPr>
          <p:cNvSpPr txBox="1">
            <a:spLocks/>
          </p:cNvSpPr>
          <p:nvPr/>
        </p:nvSpPr>
        <p:spPr>
          <a:xfrm>
            <a:off x="160337" y="6217055"/>
            <a:ext cx="540000" cy="53999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6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D00AC8E8-16BD-4542-B696-825BABE65DF3}" type="slidenum">
              <a:rPr lang="en-CA" smtClean="0"/>
              <a:pPr/>
              <a:t>9</a:t>
            </a:fld>
            <a:endParaRPr lang="en-CA"/>
          </a:p>
        </p:txBody>
      </p:sp>
      <p:pic>
        <p:nvPicPr>
          <p:cNvPr id="9" name="Audio 8">
            <a:hlinkClick r:id="" action="ppaction://media"/>
            <a:extLst>
              <a:ext uri="{FF2B5EF4-FFF2-40B4-BE49-F238E27FC236}">
                <a16:creationId xmlns:a16="http://schemas.microsoft.com/office/drawing/2014/main" xmlns="" id="{CE4AF103-B9DD-4BAD-A4B8-FD803C2800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094707381"/>
      </p:ext>
    </p:extLst>
  </p:cSld>
  <p:clrMapOvr>
    <a:masterClrMapping/>
  </p:clrMapOvr>
  <mc:AlternateContent xmlns:mc="http://schemas.openxmlformats.org/markup-compatibility/2006" xmlns:p14="http://schemas.microsoft.com/office/powerpoint/2010/main">
    <mc:Choice Requires="p14">
      <p:transition spd="slow" p14:dur="2000" advTm="74080"/>
    </mc:Choice>
    <mc:Fallback xmlns="">
      <p:transition spd="slow" advTm="740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The Effect of Managed Entry on Family Medicine Residents’ Career Choic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 Effect of Managed Entry on Family Medicine Residents’ Career Choices</Template>
  <TotalTime>2194</TotalTime>
  <Words>572</Words>
  <Application>Microsoft Office PowerPoint</Application>
  <PresentationFormat>Custom</PresentationFormat>
  <Paragraphs>91</Paragraphs>
  <Slides>11</Slides>
  <Notes>8</Notes>
  <HiddenSlides>0</HiddenSlides>
  <MMClips>10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The Effect of Managed Entry on Family Medicine Residents’ Career Choices</vt:lpstr>
      <vt:lpstr>Internship Presentation: Stigma in Oral Healthcare</vt:lpstr>
      <vt:lpstr>Community Veterinary Outreach</vt:lpstr>
      <vt:lpstr>The Problem</vt:lpstr>
      <vt:lpstr>Research Question</vt:lpstr>
      <vt:lpstr>PowerPoint Presentation</vt:lpstr>
      <vt:lpstr>Results</vt:lpstr>
      <vt:lpstr>My Experience</vt:lpstr>
      <vt:lpstr>Working Remotely</vt:lpstr>
      <vt:lpstr>Learning About Dental Care Systems</vt:lpstr>
      <vt:lpstr>Thank you</vt:lpstr>
      <vt:lpstr>References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Stigma in Oral Healthcare</dc:title>
  <dc:creator>Michael</dc:creator>
  <cp:lastModifiedBy>cal689@hotmail.com</cp:lastModifiedBy>
  <cp:revision>31</cp:revision>
  <dcterms:created xsi:type="dcterms:W3CDTF">2020-03-26T15:42:22Z</dcterms:created>
  <dcterms:modified xsi:type="dcterms:W3CDTF">2020-04-17T20:33:16Z</dcterms:modified>
</cp:coreProperties>
</file>